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2" r:id="rId2"/>
    <p:sldId id="273" r:id="rId3"/>
    <p:sldId id="270" r:id="rId4"/>
    <p:sldId id="274" r:id="rId5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CC"/>
    <a:srgbClr val="996600"/>
    <a:srgbClr val="CC9900"/>
    <a:srgbClr val="993300"/>
    <a:srgbClr val="FF7C80"/>
    <a:srgbClr val="FF6600"/>
    <a:srgbClr val="FFFF99"/>
    <a:srgbClr val="FFCC66"/>
    <a:srgbClr val="FFCCFF"/>
    <a:srgbClr val="6666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844" autoAdjust="0"/>
    <p:restoredTop sz="94704" autoAdjust="0"/>
  </p:normalViewPr>
  <p:slideViewPr>
    <p:cSldViewPr>
      <p:cViewPr>
        <p:scale>
          <a:sx n="75" d="100"/>
          <a:sy n="75" d="100"/>
        </p:scale>
        <p:origin x="-1819" y="-317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Copyright©2013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75"/>
          <p:cNvGrpSpPr>
            <a:grpSpLocks/>
          </p:cNvGrpSpPr>
          <p:nvPr/>
        </p:nvGrpSpPr>
        <p:grpSpPr bwMode="auto">
          <a:xfrm>
            <a:off x="2495009" y="824991"/>
            <a:ext cx="1084659" cy="1582249"/>
            <a:chOff x="1193" y="3135"/>
            <a:chExt cx="497" cy="725"/>
          </a:xfrm>
        </p:grpSpPr>
        <p:sp>
          <p:nvSpPr>
            <p:cNvPr id="3" name="Oval 139" descr="縦線 (太)"/>
            <p:cNvSpPr>
              <a:spLocks noChangeArrowheads="1"/>
            </p:cNvSpPr>
            <p:nvPr/>
          </p:nvSpPr>
          <p:spPr bwMode="auto">
            <a:xfrm>
              <a:off x="1283" y="3135"/>
              <a:ext cx="317" cy="340"/>
            </a:xfrm>
            <a:prstGeom prst="ellipse">
              <a:avLst/>
            </a:prstGeom>
            <a:pattFill prst="dkVert">
              <a:fgClr>
                <a:srgbClr val="993300"/>
              </a:fgClr>
              <a:bgClr>
                <a:srgbClr val="996633"/>
              </a:bgClr>
            </a:patt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" name="Oval 138" descr="縦線 (太)"/>
            <p:cNvSpPr>
              <a:spLocks noChangeArrowheads="1"/>
            </p:cNvSpPr>
            <p:nvPr/>
          </p:nvSpPr>
          <p:spPr bwMode="auto">
            <a:xfrm>
              <a:off x="1283" y="3181"/>
              <a:ext cx="317" cy="521"/>
            </a:xfrm>
            <a:prstGeom prst="ellipse">
              <a:avLst/>
            </a:prstGeom>
            <a:pattFill prst="dkVert">
              <a:fgClr>
                <a:srgbClr val="993300"/>
              </a:fgClr>
              <a:bgClr>
                <a:srgbClr val="996633"/>
              </a:bgClr>
            </a:patt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" name="AutoShape 133"/>
            <p:cNvSpPr>
              <a:spLocks noChangeArrowheads="1"/>
            </p:cNvSpPr>
            <p:nvPr/>
          </p:nvSpPr>
          <p:spPr bwMode="auto">
            <a:xfrm>
              <a:off x="1351" y="3702"/>
              <a:ext cx="68" cy="158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" name="Rectangle 135"/>
            <p:cNvSpPr>
              <a:spLocks noChangeArrowheads="1"/>
            </p:cNvSpPr>
            <p:nvPr/>
          </p:nvSpPr>
          <p:spPr bwMode="auto">
            <a:xfrm>
              <a:off x="1351" y="3702"/>
              <a:ext cx="68" cy="91"/>
            </a:xfrm>
            <a:prstGeom prst="rect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" name="AutoShape 136"/>
            <p:cNvSpPr>
              <a:spLocks noChangeArrowheads="1"/>
            </p:cNvSpPr>
            <p:nvPr/>
          </p:nvSpPr>
          <p:spPr bwMode="auto">
            <a:xfrm>
              <a:off x="1464" y="3702"/>
              <a:ext cx="68" cy="158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" name="Rectangle 137"/>
            <p:cNvSpPr>
              <a:spLocks noChangeArrowheads="1"/>
            </p:cNvSpPr>
            <p:nvPr/>
          </p:nvSpPr>
          <p:spPr bwMode="auto">
            <a:xfrm>
              <a:off x="1464" y="3702"/>
              <a:ext cx="68" cy="91"/>
            </a:xfrm>
            <a:prstGeom prst="rect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" name="Freeform 131"/>
            <p:cNvSpPr>
              <a:spLocks/>
            </p:cNvSpPr>
            <p:nvPr/>
          </p:nvSpPr>
          <p:spPr bwMode="auto">
            <a:xfrm>
              <a:off x="1283" y="3543"/>
              <a:ext cx="317" cy="227"/>
            </a:xfrm>
            <a:custGeom>
              <a:avLst/>
              <a:gdLst>
                <a:gd name="T0" fmla="*/ 91 w 317"/>
                <a:gd name="T1" fmla="*/ 227 h 227"/>
                <a:gd name="T2" fmla="*/ 0 w 317"/>
                <a:gd name="T3" fmla="*/ 181 h 227"/>
                <a:gd name="T4" fmla="*/ 0 w 317"/>
                <a:gd name="T5" fmla="*/ 136 h 227"/>
                <a:gd name="T6" fmla="*/ 23 w 317"/>
                <a:gd name="T7" fmla="*/ 68 h 227"/>
                <a:gd name="T8" fmla="*/ 91 w 317"/>
                <a:gd name="T9" fmla="*/ 0 h 227"/>
                <a:gd name="T10" fmla="*/ 227 w 317"/>
                <a:gd name="T11" fmla="*/ 0 h 227"/>
                <a:gd name="T12" fmla="*/ 295 w 317"/>
                <a:gd name="T13" fmla="*/ 68 h 227"/>
                <a:gd name="T14" fmla="*/ 317 w 317"/>
                <a:gd name="T15" fmla="*/ 136 h 227"/>
                <a:gd name="T16" fmla="*/ 317 w 317"/>
                <a:gd name="T17" fmla="*/ 181 h 227"/>
                <a:gd name="T18" fmla="*/ 227 w 317"/>
                <a:gd name="T19" fmla="*/ 227 h 227"/>
                <a:gd name="T20" fmla="*/ 91 w 317"/>
                <a:gd name="T21" fmla="*/ 227 h 227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317" h="227">
                  <a:moveTo>
                    <a:pt x="91" y="227"/>
                  </a:moveTo>
                  <a:lnTo>
                    <a:pt x="0" y="181"/>
                  </a:lnTo>
                  <a:lnTo>
                    <a:pt x="0" y="136"/>
                  </a:lnTo>
                  <a:lnTo>
                    <a:pt x="23" y="68"/>
                  </a:lnTo>
                  <a:lnTo>
                    <a:pt x="91" y="0"/>
                  </a:lnTo>
                  <a:lnTo>
                    <a:pt x="227" y="0"/>
                  </a:lnTo>
                  <a:lnTo>
                    <a:pt x="295" y="68"/>
                  </a:lnTo>
                  <a:lnTo>
                    <a:pt x="317" y="136"/>
                  </a:lnTo>
                  <a:lnTo>
                    <a:pt x="317" y="181"/>
                  </a:lnTo>
                  <a:lnTo>
                    <a:pt x="227" y="227"/>
                  </a:lnTo>
                  <a:lnTo>
                    <a:pt x="91" y="227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" name="AutoShape 122"/>
            <p:cNvSpPr>
              <a:spLocks noChangeArrowheads="1"/>
            </p:cNvSpPr>
            <p:nvPr/>
          </p:nvSpPr>
          <p:spPr bwMode="auto">
            <a:xfrm>
              <a:off x="1351" y="3521"/>
              <a:ext cx="181" cy="69"/>
            </a:xfrm>
            <a:prstGeom prst="roundRect">
              <a:avLst>
                <a:gd name="adj" fmla="val 50000"/>
              </a:avLst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1" name="AutoShape 120"/>
            <p:cNvSpPr>
              <a:spLocks noChangeArrowheads="1"/>
            </p:cNvSpPr>
            <p:nvPr/>
          </p:nvSpPr>
          <p:spPr bwMode="auto">
            <a:xfrm rot="19800000" flipH="1">
              <a:off x="1531" y="3401"/>
              <a:ext cx="159" cy="68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" name="Rectangle 121"/>
            <p:cNvSpPr>
              <a:spLocks noChangeArrowheads="1"/>
            </p:cNvSpPr>
            <p:nvPr/>
          </p:nvSpPr>
          <p:spPr bwMode="auto">
            <a:xfrm rot="19800000" flipH="1">
              <a:off x="1514" y="3424"/>
              <a:ext cx="114" cy="68"/>
            </a:xfrm>
            <a:prstGeom prst="rect">
              <a:avLst/>
            </a:prstGeom>
            <a:solidFill>
              <a:srgbClr val="FF99CC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" name="AutoShape 110"/>
            <p:cNvSpPr>
              <a:spLocks noChangeArrowheads="1"/>
            </p:cNvSpPr>
            <p:nvPr/>
          </p:nvSpPr>
          <p:spPr bwMode="auto">
            <a:xfrm rot="1800000">
              <a:off x="1193" y="3401"/>
              <a:ext cx="159" cy="68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" name="Rectangle 111"/>
            <p:cNvSpPr>
              <a:spLocks noChangeArrowheads="1"/>
            </p:cNvSpPr>
            <p:nvPr/>
          </p:nvSpPr>
          <p:spPr bwMode="auto">
            <a:xfrm rot="1800000">
              <a:off x="1255" y="3424"/>
              <a:ext cx="114" cy="68"/>
            </a:xfrm>
            <a:prstGeom prst="rect">
              <a:avLst/>
            </a:prstGeom>
            <a:solidFill>
              <a:srgbClr val="FF99CC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" name="AutoShape 113"/>
            <p:cNvSpPr>
              <a:spLocks noChangeArrowheads="1"/>
            </p:cNvSpPr>
            <p:nvPr/>
          </p:nvSpPr>
          <p:spPr bwMode="auto">
            <a:xfrm>
              <a:off x="1328" y="3407"/>
              <a:ext cx="227" cy="159"/>
            </a:xfrm>
            <a:prstGeom prst="roundRect">
              <a:avLst>
                <a:gd name="adj" fmla="val 37912"/>
              </a:avLst>
            </a:pr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" name="AutoShape 114"/>
            <p:cNvSpPr>
              <a:spLocks noChangeArrowheads="1"/>
            </p:cNvSpPr>
            <p:nvPr/>
          </p:nvSpPr>
          <p:spPr bwMode="auto">
            <a:xfrm>
              <a:off x="1374" y="3385"/>
              <a:ext cx="136" cy="113"/>
            </a:xfrm>
            <a:prstGeom prst="roundRect">
              <a:avLst>
                <a:gd name="adj" fmla="val 37912"/>
              </a:avLst>
            </a:prstGeom>
            <a:solidFill>
              <a:srgbClr val="FF99CC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" name="Oval 115"/>
            <p:cNvSpPr>
              <a:spLocks noChangeArrowheads="1"/>
            </p:cNvSpPr>
            <p:nvPr/>
          </p:nvSpPr>
          <p:spPr bwMode="auto">
            <a:xfrm>
              <a:off x="1306" y="3181"/>
              <a:ext cx="272" cy="272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" name="AutoShape 116"/>
            <p:cNvSpPr>
              <a:spLocks noChangeArrowheads="1"/>
            </p:cNvSpPr>
            <p:nvPr/>
          </p:nvSpPr>
          <p:spPr bwMode="auto">
            <a:xfrm rot="10800000">
              <a:off x="1328" y="3362"/>
              <a:ext cx="227" cy="23"/>
            </a:xfrm>
            <a:prstGeom prst="triangle">
              <a:avLst>
                <a:gd name="adj" fmla="val 50000"/>
              </a:avLst>
            </a:pr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9" name="Oval 117"/>
            <p:cNvSpPr>
              <a:spLocks noChangeArrowheads="1"/>
            </p:cNvSpPr>
            <p:nvPr/>
          </p:nvSpPr>
          <p:spPr bwMode="auto">
            <a:xfrm>
              <a:off x="1374" y="3271"/>
              <a:ext cx="45" cy="46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" name="Oval 118"/>
            <p:cNvSpPr>
              <a:spLocks noChangeArrowheads="1"/>
            </p:cNvSpPr>
            <p:nvPr/>
          </p:nvSpPr>
          <p:spPr bwMode="auto">
            <a:xfrm>
              <a:off x="1464" y="3271"/>
              <a:ext cx="45" cy="46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1" name="Freeform 132"/>
            <p:cNvSpPr>
              <a:spLocks/>
            </p:cNvSpPr>
            <p:nvPr/>
          </p:nvSpPr>
          <p:spPr bwMode="auto">
            <a:xfrm>
              <a:off x="1283" y="3702"/>
              <a:ext cx="317" cy="68"/>
            </a:xfrm>
            <a:custGeom>
              <a:avLst/>
              <a:gdLst>
                <a:gd name="T0" fmla="*/ 0 w 317"/>
                <a:gd name="T1" fmla="*/ 22 h 68"/>
                <a:gd name="T2" fmla="*/ 91 w 317"/>
                <a:gd name="T3" fmla="*/ 68 h 68"/>
                <a:gd name="T4" fmla="*/ 227 w 317"/>
                <a:gd name="T5" fmla="*/ 68 h 68"/>
                <a:gd name="T6" fmla="*/ 317 w 317"/>
                <a:gd name="T7" fmla="*/ 22 h 68"/>
                <a:gd name="T8" fmla="*/ 317 w 317"/>
                <a:gd name="T9" fmla="*/ 0 h 68"/>
                <a:gd name="T10" fmla="*/ 227 w 317"/>
                <a:gd name="T11" fmla="*/ 45 h 68"/>
                <a:gd name="T12" fmla="*/ 91 w 317"/>
                <a:gd name="T13" fmla="*/ 45 h 68"/>
                <a:gd name="T14" fmla="*/ 0 w 317"/>
                <a:gd name="T15" fmla="*/ 0 h 68"/>
                <a:gd name="T16" fmla="*/ 0 w 317"/>
                <a:gd name="T17" fmla="*/ 22 h 68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17" h="68">
                  <a:moveTo>
                    <a:pt x="0" y="22"/>
                  </a:moveTo>
                  <a:lnTo>
                    <a:pt x="91" y="68"/>
                  </a:lnTo>
                  <a:lnTo>
                    <a:pt x="227" y="68"/>
                  </a:lnTo>
                  <a:lnTo>
                    <a:pt x="317" y="22"/>
                  </a:lnTo>
                  <a:lnTo>
                    <a:pt x="317" y="0"/>
                  </a:lnTo>
                  <a:lnTo>
                    <a:pt x="227" y="45"/>
                  </a:lnTo>
                  <a:lnTo>
                    <a:pt x="91" y="45"/>
                  </a:lnTo>
                  <a:lnTo>
                    <a:pt x="0" y="0"/>
                  </a:lnTo>
                  <a:lnTo>
                    <a:pt x="0" y="2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" name="AutoShape 143"/>
            <p:cNvSpPr>
              <a:spLocks noChangeArrowheads="1"/>
            </p:cNvSpPr>
            <p:nvPr/>
          </p:nvSpPr>
          <p:spPr bwMode="auto">
            <a:xfrm rot="5400000">
              <a:off x="1375" y="3814"/>
              <a:ext cx="22" cy="45"/>
            </a:xfrm>
            <a:prstGeom prst="flowChartDelay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" name="AutoShape 144"/>
            <p:cNvSpPr>
              <a:spLocks noChangeArrowheads="1"/>
            </p:cNvSpPr>
            <p:nvPr/>
          </p:nvSpPr>
          <p:spPr bwMode="auto">
            <a:xfrm rot="5400000">
              <a:off x="1488" y="3814"/>
              <a:ext cx="22" cy="45"/>
            </a:xfrm>
            <a:prstGeom prst="flowChartDelay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24" name="Group 176"/>
          <p:cNvGrpSpPr>
            <a:grpSpLocks/>
          </p:cNvGrpSpPr>
          <p:nvPr/>
        </p:nvGrpSpPr>
        <p:grpSpPr bwMode="auto">
          <a:xfrm>
            <a:off x="743166" y="824991"/>
            <a:ext cx="1084659" cy="1582249"/>
            <a:chOff x="649" y="3135"/>
            <a:chExt cx="497" cy="725"/>
          </a:xfrm>
        </p:grpSpPr>
        <p:sp>
          <p:nvSpPr>
            <p:cNvPr id="25" name="AutoShape 167"/>
            <p:cNvSpPr>
              <a:spLocks noChangeArrowheads="1"/>
            </p:cNvSpPr>
            <p:nvPr/>
          </p:nvSpPr>
          <p:spPr bwMode="auto">
            <a:xfrm>
              <a:off x="784" y="3430"/>
              <a:ext cx="227" cy="182"/>
            </a:xfrm>
            <a:custGeom>
              <a:avLst/>
              <a:gdLst>
                <a:gd name="T0" fmla="*/ 0 w 21600"/>
                <a:gd name="T1" fmla="*/ 0 h 21600"/>
                <a:gd name="T2" fmla="*/ 0 w 21600"/>
                <a:gd name="T3" fmla="*/ 0 h 21600"/>
                <a:gd name="T4" fmla="*/ 0 w 21600"/>
                <a:gd name="T5" fmla="*/ 0 h 21600"/>
                <a:gd name="T6" fmla="*/ 0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2759 w 21600"/>
                <a:gd name="T13" fmla="*/ 2848 h 21600"/>
                <a:gd name="T14" fmla="*/ 18841 w 21600"/>
                <a:gd name="T15" fmla="*/ 18752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1998" y="21600"/>
                  </a:lnTo>
                  <a:lnTo>
                    <a:pt x="19602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3366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" name="Oval 166" descr="縦線 (太)"/>
            <p:cNvSpPr>
              <a:spLocks noChangeArrowheads="1"/>
            </p:cNvSpPr>
            <p:nvPr/>
          </p:nvSpPr>
          <p:spPr bwMode="auto">
            <a:xfrm>
              <a:off x="784" y="3135"/>
              <a:ext cx="272" cy="295"/>
            </a:xfrm>
            <a:prstGeom prst="ellipse">
              <a:avLst/>
            </a:prstGeom>
            <a:pattFill prst="dkVert">
              <a:fgClr>
                <a:srgbClr val="993300"/>
              </a:fgClr>
              <a:bgClr>
                <a:srgbClr val="996633"/>
              </a:bgClr>
            </a:patt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" name="Oval 145" descr="縦線 (太)"/>
            <p:cNvSpPr>
              <a:spLocks noChangeArrowheads="1"/>
            </p:cNvSpPr>
            <p:nvPr/>
          </p:nvSpPr>
          <p:spPr bwMode="auto">
            <a:xfrm>
              <a:off x="739" y="3135"/>
              <a:ext cx="272" cy="295"/>
            </a:xfrm>
            <a:prstGeom prst="ellipse">
              <a:avLst/>
            </a:prstGeom>
            <a:pattFill prst="dkVert">
              <a:fgClr>
                <a:srgbClr val="993300"/>
              </a:fgClr>
              <a:bgClr>
                <a:srgbClr val="996633"/>
              </a:bgClr>
            </a:patt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" name="AutoShape 147"/>
            <p:cNvSpPr>
              <a:spLocks noChangeArrowheads="1"/>
            </p:cNvSpPr>
            <p:nvPr/>
          </p:nvSpPr>
          <p:spPr bwMode="auto">
            <a:xfrm>
              <a:off x="807" y="3702"/>
              <a:ext cx="68" cy="158"/>
            </a:xfrm>
            <a:prstGeom prst="roundRect">
              <a:avLst>
                <a:gd name="adj" fmla="val 50000"/>
              </a:avLst>
            </a:prstGeom>
            <a:solidFill>
              <a:srgbClr val="000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" name="Rectangle 148"/>
            <p:cNvSpPr>
              <a:spLocks noChangeArrowheads="1"/>
            </p:cNvSpPr>
            <p:nvPr/>
          </p:nvSpPr>
          <p:spPr bwMode="auto">
            <a:xfrm>
              <a:off x="807" y="3702"/>
              <a:ext cx="68" cy="91"/>
            </a:xfrm>
            <a:prstGeom prst="rect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" name="AutoShape 149"/>
            <p:cNvSpPr>
              <a:spLocks noChangeArrowheads="1"/>
            </p:cNvSpPr>
            <p:nvPr/>
          </p:nvSpPr>
          <p:spPr bwMode="auto">
            <a:xfrm>
              <a:off x="920" y="3702"/>
              <a:ext cx="68" cy="158"/>
            </a:xfrm>
            <a:prstGeom prst="roundRect">
              <a:avLst>
                <a:gd name="adj" fmla="val 50000"/>
              </a:avLst>
            </a:prstGeom>
            <a:solidFill>
              <a:srgbClr val="000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" name="Rectangle 150"/>
            <p:cNvSpPr>
              <a:spLocks noChangeArrowheads="1"/>
            </p:cNvSpPr>
            <p:nvPr/>
          </p:nvSpPr>
          <p:spPr bwMode="auto">
            <a:xfrm>
              <a:off x="920" y="3702"/>
              <a:ext cx="68" cy="91"/>
            </a:xfrm>
            <a:prstGeom prst="rect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" name="AutoShape 153"/>
            <p:cNvSpPr>
              <a:spLocks noChangeArrowheads="1"/>
            </p:cNvSpPr>
            <p:nvPr/>
          </p:nvSpPr>
          <p:spPr bwMode="auto">
            <a:xfrm rot="19800000" flipH="1">
              <a:off x="987" y="3401"/>
              <a:ext cx="159" cy="68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" name="Rectangle 154"/>
            <p:cNvSpPr>
              <a:spLocks noChangeArrowheads="1"/>
            </p:cNvSpPr>
            <p:nvPr/>
          </p:nvSpPr>
          <p:spPr bwMode="auto">
            <a:xfrm rot="19800000" flipH="1">
              <a:off x="970" y="3424"/>
              <a:ext cx="114" cy="68"/>
            </a:xfrm>
            <a:prstGeom prst="rect">
              <a:avLst/>
            </a:prstGeom>
            <a:solidFill>
              <a:srgbClr val="3366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4" name="AutoShape 155"/>
            <p:cNvSpPr>
              <a:spLocks noChangeArrowheads="1"/>
            </p:cNvSpPr>
            <p:nvPr/>
          </p:nvSpPr>
          <p:spPr bwMode="auto">
            <a:xfrm rot="1800000">
              <a:off x="649" y="3401"/>
              <a:ext cx="159" cy="68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" name="Rectangle 156"/>
            <p:cNvSpPr>
              <a:spLocks noChangeArrowheads="1"/>
            </p:cNvSpPr>
            <p:nvPr/>
          </p:nvSpPr>
          <p:spPr bwMode="auto">
            <a:xfrm rot="1800000">
              <a:off x="711" y="3424"/>
              <a:ext cx="114" cy="68"/>
            </a:xfrm>
            <a:prstGeom prst="rect">
              <a:avLst/>
            </a:prstGeom>
            <a:solidFill>
              <a:srgbClr val="3366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" name="Oval 159"/>
            <p:cNvSpPr>
              <a:spLocks noChangeArrowheads="1"/>
            </p:cNvSpPr>
            <p:nvPr/>
          </p:nvSpPr>
          <p:spPr bwMode="auto">
            <a:xfrm>
              <a:off x="762" y="3181"/>
              <a:ext cx="272" cy="272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" name="AutoShape 160"/>
            <p:cNvSpPr>
              <a:spLocks noChangeArrowheads="1"/>
            </p:cNvSpPr>
            <p:nvPr/>
          </p:nvSpPr>
          <p:spPr bwMode="auto">
            <a:xfrm rot="10800000">
              <a:off x="784" y="3362"/>
              <a:ext cx="227" cy="23"/>
            </a:xfrm>
            <a:prstGeom prst="triangle">
              <a:avLst>
                <a:gd name="adj" fmla="val 50000"/>
              </a:avLst>
            </a:pr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8" name="Oval 161"/>
            <p:cNvSpPr>
              <a:spLocks noChangeArrowheads="1"/>
            </p:cNvSpPr>
            <p:nvPr/>
          </p:nvSpPr>
          <p:spPr bwMode="auto">
            <a:xfrm>
              <a:off x="830" y="3271"/>
              <a:ext cx="45" cy="46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" name="Oval 162"/>
            <p:cNvSpPr>
              <a:spLocks noChangeArrowheads="1"/>
            </p:cNvSpPr>
            <p:nvPr/>
          </p:nvSpPr>
          <p:spPr bwMode="auto">
            <a:xfrm>
              <a:off x="920" y="3271"/>
              <a:ext cx="45" cy="46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0" name="Freeform 172"/>
            <p:cNvSpPr>
              <a:spLocks/>
            </p:cNvSpPr>
            <p:nvPr/>
          </p:nvSpPr>
          <p:spPr bwMode="auto">
            <a:xfrm>
              <a:off x="784" y="3612"/>
              <a:ext cx="227" cy="136"/>
            </a:xfrm>
            <a:custGeom>
              <a:avLst/>
              <a:gdLst>
                <a:gd name="T0" fmla="*/ 204 w 227"/>
                <a:gd name="T1" fmla="*/ 0 h 136"/>
                <a:gd name="T2" fmla="*/ 23 w 227"/>
                <a:gd name="T3" fmla="*/ 0 h 136"/>
                <a:gd name="T4" fmla="*/ 0 w 227"/>
                <a:gd name="T5" fmla="*/ 136 h 136"/>
                <a:gd name="T6" fmla="*/ 91 w 227"/>
                <a:gd name="T7" fmla="*/ 136 h 136"/>
                <a:gd name="T8" fmla="*/ 113 w 227"/>
                <a:gd name="T9" fmla="*/ 90 h 136"/>
                <a:gd name="T10" fmla="*/ 136 w 227"/>
                <a:gd name="T11" fmla="*/ 136 h 136"/>
                <a:gd name="T12" fmla="*/ 227 w 227"/>
                <a:gd name="T13" fmla="*/ 136 h 136"/>
                <a:gd name="T14" fmla="*/ 204 w 227"/>
                <a:gd name="T15" fmla="*/ 0 h 1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227" h="136">
                  <a:moveTo>
                    <a:pt x="204" y="0"/>
                  </a:moveTo>
                  <a:lnTo>
                    <a:pt x="23" y="0"/>
                  </a:lnTo>
                  <a:lnTo>
                    <a:pt x="0" y="136"/>
                  </a:lnTo>
                  <a:lnTo>
                    <a:pt x="91" y="136"/>
                  </a:lnTo>
                  <a:lnTo>
                    <a:pt x="113" y="90"/>
                  </a:lnTo>
                  <a:lnTo>
                    <a:pt x="136" y="136"/>
                  </a:lnTo>
                  <a:lnTo>
                    <a:pt x="227" y="136"/>
                  </a:lnTo>
                  <a:lnTo>
                    <a:pt x="204" y="0"/>
                  </a:lnTo>
                  <a:close/>
                </a:path>
              </a:pathLst>
            </a:custGeom>
            <a:solidFill>
              <a:srgbClr val="000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1" name="Rectangle 173"/>
            <p:cNvSpPr>
              <a:spLocks noChangeArrowheads="1"/>
            </p:cNvSpPr>
            <p:nvPr/>
          </p:nvSpPr>
          <p:spPr bwMode="auto">
            <a:xfrm>
              <a:off x="801" y="3612"/>
              <a:ext cx="193" cy="28"/>
            </a:xfrm>
            <a:prstGeom prst="rect">
              <a:avLst/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2" name="Rectangle 174"/>
            <p:cNvSpPr>
              <a:spLocks noChangeArrowheads="1"/>
            </p:cNvSpPr>
            <p:nvPr/>
          </p:nvSpPr>
          <p:spPr bwMode="auto">
            <a:xfrm>
              <a:off x="875" y="3612"/>
              <a:ext cx="45" cy="22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96" name="グループ化 195"/>
          <p:cNvGrpSpPr/>
          <p:nvPr/>
        </p:nvGrpSpPr>
        <p:grpSpPr>
          <a:xfrm>
            <a:off x="4367935" y="824991"/>
            <a:ext cx="1084659" cy="1582249"/>
            <a:chOff x="6278285" y="2791236"/>
            <a:chExt cx="1084659" cy="1582249"/>
          </a:xfrm>
        </p:grpSpPr>
        <p:sp>
          <p:nvSpPr>
            <p:cNvPr id="164" name="Oval 139" descr="縦線 (太)"/>
            <p:cNvSpPr>
              <a:spLocks noChangeArrowheads="1"/>
            </p:cNvSpPr>
            <p:nvPr/>
          </p:nvSpPr>
          <p:spPr bwMode="auto">
            <a:xfrm>
              <a:off x="6474702" y="2791236"/>
              <a:ext cx="691825" cy="742020"/>
            </a:xfrm>
            <a:prstGeom prst="ellipse">
              <a:avLst/>
            </a:prstGeom>
            <a:solidFill>
              <a:srgbClr val="FFFF0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5" name="Oval 138" descr="縦線 (太)"/>
            <p:cNvSpPr>
              <a:spLocks noChangeArrowheads="1"/>
            </p:cNvSpPr>
            <p:nvPr/>
          </p:nvSpPr>
          <p:spPr bwMode="auto">
            <a:xfrm>
              <a:off x="6474702" y="2891627"/>
              <a:ext cx="691825" cy="1137037"/>
            </a:xfrm>
            <a:prstGeom prst="ellipse">
              <a:avLst/>
            </a:prstGeom>
            <a:solidFill>
              <a:srgbClr val="FFFF0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6" name="AutoShape 133"/>
            <p:cNvSpPr>
              <a:spLocks noChangeArrowheads="1"/>
            </p:cNvSpPr>
            <p:nvPr/>
          </p:nvSpPr>
          <p:spPr bwMode="auto">
            <a:xfrm>
              <a:off x="6623106" y="4028664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FF7C8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7" name="Rectangle 135"/>
            <p:cNvSpPr>
              <a:spLocks noChangeArrowheads="1"/>
            </p:cNvSpPr>
            <p:nvPr/>
          </p:nvSpPr>
          <p:spPr bwMode="auto">
            <a:xfrm>
              <a:off x="6623106" y="4028664"/>
              <a:ext cx="148404" cy="198600"/>
            </a:xfrm>
            <a:prstGeom prst="rect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8" name="AutoShape 136"/>
            <p:cNvSpPr>
              <a:spLocks noChangeArrowheads="1"/>
            </p:cNvSpPr>
            <p:nvPr/>
          </p:nvSpPr>
          <p:spPr bwMode="auto">
            <a:xfrm>
              <a:off x="6869719" y="4028664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FF7C8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9" name="Rectangle 137"/>
            <p:cNvSpPr>
              <a:spLocks noChangeArrowheads="1"/>
            </p:cNvSpPr>
            <p:nvPr/>
          </p:nvSpPr>
          <p:spPr bwMode="auto">
            <a:xfrm>
              <a:off x="6869719" y="4028664"/>
              <a:ext cx="148404" cy="198600"/>
            </a:xfrm>
            <a:prstGeom prst="rect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0" name="Freeform 131"/>
            <p:cNvSpPr>
              <a:spLocks/>
            </p:cNvSpPr>
            <p:nvPr/>
          </p:nvSpPr>
          <p:spPr bwMode="auto">
            <a:xfrm>
              <a:off x="6474702" y="3681660"/>
              <a:ext cx="691825" cy="495408"/>
            </a:xfrm>
            <a:custGeom>
              <a:avLst/>
              <a:gdLst>
                <a:gd name="T0" fmla="*/ 91 w 317"/>
                <a:gd name="T1" fmla="*/ 227 h 227"/>
                <a:gd name="T2" fmla="*/ 0 w 317"/>
                <a:gd name="T3" fmla="*/ 181 h 227"/>
                <a:gd name="T4" fmla="*/ 0 w 317"/>
                <a:gd name="T5" fmla="*/ 136 h 227"/>
                <a:gd name="T6" fmla="*/ 23 w 317"/>
                <a:gd name="T7" fmla="*/ 68 h 227"/>
                <a:gd name="T8" fmla="*/ 91 w 317"/>
                <a:gd name="T9" fmla="*/ 0 h 227"/>
                <a:gd name="T10" fmla="*/ 227 w 317"/>
                <a:gd name="T11" fmla="*/ 0 h 227"/>
                <a:gd name="T12" fmla="*/ 295 w 317"/>
                <a:gd name="T13" fmla="*/ 68 h 227"/>
                <a:gd name="T14" fmla="*/ 317 w 317"/>
                <a:gd name="T15" fmla="*/ 136 h 227"/>
                <a:gd name="T16" fmla="*/ 317 w 317"/>
                <a:gd name="T17" fmla="*/ 181 h 227"/>
                <a:gd name="T18" fmla="*/ 227 w 317"/>
                <a:gd name="T19" fmla="*/ 227 h 227"/>
                <a:gd name="T20" fmla="*/ 91 w 317"/>
                <a:gd name="T21" fmla="*/ 227 h 227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317" h="227">
                  <a:moveTo>
                    <a:pt x="91" y="227"/>
                  </a:moveTo>
                  <a:lnTo>
                    <a:pt x="0" y="181"/>
                  </a:lnTo>
                  <a:lnTo>
                    <a:pt x="0" y="136"/>
                  </a:lnTo>
                  <a:lnTo>
                    <a:pt x="23" y="68"/>
                  </a:lnTo>
                  <a:lnTo>
                    <a:pt x="91" y="0"/>
                  </a:lnTo>
                  <a:lnTo>
                    <a:pt x="227" y="0"/>
                  </a:lnTo>
                  <a:lnTo>
                    <a:pt x="295" y="68"/>
                  </a:lnTo>
                  <a:lnTo>
                    <a:pt x="317" y="136"/>
                  </a:lnTo>
                  <a:lnTo>
                    <a:pt x="317" y="181"/>
                  </a:lnTo>
                  <a:lnTo>
                    <a:pt x="227" y="227"/>
                  </a:lnTo>
                  <a:lnTo>
                    <a:pt x="91" y="227"/>
                  </a:lnTo>
                  <a:close/>
                </a:path>
              </a:pathLst>
            </a:custGeom>
            <a:solidFill>
              <a:srgbClr val="FFCCFF"/>
            </a:solidFill>
            <a:ln>
              <a:noFill/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1" name="AutoShape 122"/>
            <p:cNvSpPr>
              <a:spLocks noChangeArrowheads="1"/>
            </p:cNvSpPr>
            <p:nvPr/>
          </p:nvSpPr>
          <p:spPr bwMode="auto">
            <a:xfrm>
              <a:off x="6623106" y="3633647"/>
              <a:ext cx="395017" cy="150586"/>
            </a:xfrm>
            <a:prstGeom prst="roundRect">
              <a:avLst>
                <a:gd name="adj" fmla="val 50000"/>
              </a:avLst>
            </a:prstGeom>
            <a:solidFill>
              <a:srgbClr val="99CCFF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85" name="グループ化 184"/>
            <p:cNvGrpSpPr/>
            <p:nvPr/>
          </p:nvGrpSpPr>
          <p:grpSpPr>
            <a:xfrm rot="10800000">
              <a:off x="6278285" y="3506262"/>
              <a:ext cx="1084659" cy="198599"/>
              <a:chOff x="6278285" y="3371758"/>
              <a:chExt cx="1084659" cy="198599"/>
            </a:xfrm>
          </p:grpSpPr>
          <p:sp>
            <p:nvSpPr>
              <p:cNvPr id="172" name="AutoShape 120"/>
              <p:cNvSpPr>
                <a:spLocks noChangeArrowheads="1"/>
              </p:cNvSpPr>
              <p:nvPr/>
            </p:nvSpPr>
            <p:spPr bwMode="auto">
              <a:xfrm rot="19800000" flipH="1">
                <a:off x="7015940" y="3371758"/>
                <a:ext cx="347004" cy="1484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3" name="Rectangle 121"/>
              <p:cNvSpPr>
                <a:spLocks noChangeArrowheads="1"/>
              </p:cNvSpPr>
              <p:nvPr/>
            </p:nvSpPr>
            <p:spPr bwMode="auto">
              <a:xfrm rot="19800000" flipH="1">
                <a:off x="6978839" y="3421953"/>
                <a:ext cx="248795" cy="148404"/>
              </a:xfrm>
              <a:prstGeom prst="rect">
                <a:avLst/>
              </a:prstGeom>
              <a:solidFill>
                <a:srgbClr val="FF99CC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4" name="AutoShape 110"/>
              <p:cNvSpPr>
                <a:spLocks noChangeArrowheads="1"/>
              </p:cNvSpPr>
              <p:nvPr/>
            </p:nvSpPr>
            <p:spPr bwMode="auto">
              <a:xfrm rot="1800000">
                <a:off x="6278285" y="3371758"/>
                <a:ext cx="347004" cy="1484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5" name="Rectangle 111"/>
              <p:cNvSpPr>
                <a:spLocks noChangeArrowheads="1"/>
              </p:cNvSpPr>
              <p:nvPr/>
            </p:nvSpPr>
            <p:spPr bwMode="auto">
              <a:xfrm rot="1800000">
                <a:off x="6413595" y="3421953"/>
                <a:ext cx="248795" cy="148404"/>
              </a:xfrm>
              <a:prstGeom prst="rect">
                <a:avLst/>
              </a:prstGeom>
              <a:solidFill>
                <a:srgbClr val="FF99CC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176" name="AutoShape 113"/>
            <p:cNvSpPr>
              <a:spLocks noChangeArrowheads="1"/>
            </p:cNvSpPr>
            <p:nvPr/>
          </p:nvSpPr>
          <p:spPr bwMode="auto">
            <a:xfrm>
              <a:off x="6572911" y="3384852"/>
              <a:ext cx="495408" cy="347004"/>
            </a:xfrm>
            <a:prstGeom prst="roundRect">
              <a:avLst>
                <a:gd name="adj" fmla="val 37912"/>
              </a:avLst>
            </a:prstGeom>
            <a:solidFill>
              <a:srgbClr val="FFCCFF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8" name="Oval 115"/>
            <p:cNvSpPr>
              <a:spLocks noChangeArrowheads="1"/>
            </p:cNvSpPr>
            <p:nvPr/>
          </p:nvSpPr>
          <p:spPr bwMode="auto">
            <a:xfrm>
              <a:off x="6524898" y="2891627"/>
              <a:ext cx="593616" cy="593616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0" name="Oval 117"/>
            <p:cNvSpPr>
              <a:spLocks noChangeArrowheads="1"/>
            </p:cNvSpPr>
            <p:nvPr/>
          </p:nvSpPr>
          <p:spPr bwMode="auto">
            <a:xfrm>
              <a:off x="6673302" y="3119884"/>
              <a:ext cx="98209" cy="142121"/>
            </a:xfrm>
            <a:prstGeom prst="ellipse">
              <a:avLst/>
            </a:prstGeom>
            <a:solidFill>
              <a:srgbClr val="00B0F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1" name="Oval 118"/>
            <p:cNvSpPr>
              <a:spLocks noChangeArrowheads="1"/>
            </p:cNvSpPr>
            <p:nvPr/>
          </p:nvSpPr>
          <p:spPr bwMode="auto">
            <a:xfrm>
              <a:off x="6869719" y="3119884"/>
              <a:ext cx="98209" cy="142121"/>
            </a:xfrm>
            <a:prstGeom prst="ellipse">
              <a:avLst/>
            </a:prstGeom>
            <a:solidFill>
              <a:srgbClr val="00B0F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2" name="Freeform 132"/>
            <p:cNvSpPr>
              <a:spLocks/>
            </p:cNvSpPr>
            <p:nvPr/>
          </p:nvSpPr>
          <p:spPr bwMode="auto">
            <a:xfrm>
              <a:off x="6474702" y="4028664"/>
              <a:ext cx="691825" cy="148404"/>
            </a:xfrm>
            <a:custGeom>
              <a:avLst/>
              <a:gdLst>
                <a:gd name="T0" fmla="*/ 0 w 317"/>
                <a:gd name="T1" fmla="*/ 22 h 68"/>
                <a:gd name="T2" fmla="*/ 91 w 317"/>
                <a:gd name="T3" fmla="*/ 68 h 68"/>
                <a:gd name="T4" fmla="*/ 227 w 317"/>
                <a:gd name="T5" fmla="*/ 68 h 68"/>
                <a:gd name="T6" fmla="*/ 317 w 317"/>
                <a:gd name="T7" fmla="*/ 22 h 68"/>
                <a:gd name="T8" fmla="*/ 317 w 317"/>
                <a:gd name="T9" fmla="*/ 0 h 68"/>
                <a:gd name="T10" fmla="*/ 227 w 317"/>
                <a:gd name="T11" fmla="*/ 45 h 68"/>
                <a:gd name="T12" fmla="*/ 91 w 317"/>
                <a:gd name="T13" fmla="*/ 45 h 68"/>
                <a:gd name="T14" fmla="*/ 0 w 317"/>
                <a:gd name="T15" fmla="*/ 0 h 68"/>
                <a:gd name="T16" fmla="*/ 0 w 317"/>
                <a:gd name="T17" fmla="*/ 22 h 68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17" h="68">
                  <a:moveTo>
                    <a:pt x="0" y="22"/>
                  </a:moveTo>
                  <a:lnTo>
                    <a:pt x="91" y="68"/>
                  </a:lnTo>
                  <a:lnTo>
                    <a:pt x="227" y="68"/>
                  </a:lnTo>
                  <a:lnTo>
                    <a:pt x="317" y="22"/>
                  </a:lnTo>
                  <a:lnTo>
                    <a:pt x="317" y="0"/>
                  </a:lnTo>
                  <a:lnTo>
                    <a:pt x="227" y="45"/>
                  </a:lnTo>
                  <a:lnTo>
                    <a:pt x="91" y="45"/>
                  </a:lnTo>
                  <a:lnTo>
                    <a:pt x="0" y="0"/>
                  </a:lnTo>
                  <a:lnTo>
                    <a:pt x="0" y="22"/>
                  </a:lnTo>
                  <a:close/>
                </a:path>
              </a:pathLst>
            </a:custGeom>
            <a:solidFill>
              <a:srgbClr val="FF7C80"/>
            </a:solidFill>
            <a:ln>
              <a:noFill/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grpSp>
          <p:nvGrpSpPr>
            <p:cNvPr id="192" name="グループ化 191"/>
            <p:cNvGrpSpPr/>
            <p:nvPr/>
          </p:nvGrpSpPr>
          <p:grpSpPr>
            <a:xfrm>
              <a:off x="6822414" y="2831841"/>
              <a:ext cx="247861" cy="256203"/>
              <a:chOff x="6804873" y="2831841"/>
              <a:chExt cx="247861" cy="284166"/>
            </a:xfrm>
          </p:grpSpPr>
          <p:sp>
            <p:nvSpPr>
              <p:cNvPr id="186" name="月 185"/>
              <p:cNvSpPr/>
              <p:nvPr/>
            </p:nvSpPr>
            <p:spPr bwMode="auto">
              <a:xfrm rot="19121519">
                <a:off x="6930519" y="2835688"/>
                <a:ext cx="122215" cy="274156"/>
              </a:xfrm>
              <a:prstGeom prst="moon">
                <a:avLst>
                  <a:gd name="adj" fmla="val 64401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8" name="月 187"/>
              <p:cNvSpPr/>
              <p:nvPr/>
            </p:nvSpPr>
            <p:spPr bwMode="auto">
              <a:xfrm rot="20411589">
                <a:off x="6873272" y="2841851"/>
                <a:ext cx="122215" cy="274156"/>
              </a:xfrm>
              <a:prstGeom prst="moon">
                <a:avLst>
                  <a:gd name="adj" fmla="val 64401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1" name="月 190"/>
              <p:cNvSpPr/>
              <p:nvPr/>
            </p:nvSpPr>
            <p:spPr bwMode="auto">
              <a:xfrm rot="21446752">
                <a:off x="6804873" y="2831841"/>
                <a:ext cx="122215" cy="274156"/>
              </a:xfrm>
              <a:prstGeom prst="moon">
                <a:avLst>
                  <a:gd name="adj" fmla="val 64401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93" name="アーチ 192"/>
            <p:cNvSpPr/>
            <p:nvPr/>
          </p:nvSpPr>
          <p:spPr bwMode="auto">
            <a:xfrm rot="10800000">
              <a:off x="6731517" y="3232698"/>
              <a:ext cx="180377" cy="180377"/>
            </a:xfrm>
            <a:prstGeom prst="blockArc">
              <a:avLst>
                <a:gd name="adj1" fmla="val 10800000"/>
                <a:gd name="adj2" fmla="val 157950"/>
                <a:gd name="adj3" fmla="val 19335"/>
              </a:avLst>
            </a:prstGeom>
            <a:solidFill>
              <a:srgbClr val="FF7C8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4" name="円/楕円 193"/>
            <p:cNvSpPr/>
            <p:nvPr/>
          </p:nvSpPr>
          <p:spPr bwMode="auto">
            <a:xfrm>
              <a:off x="6572911" y="3286748"/>
              <a:ext cx="100391" cy="45719"/>
            </a:xfrm>
            <a:prstGeom prst="ellipse">
              <a:avLst/>
            </a:prstGeom>
            <a:solidFill>
              <a:srgbClr val="FF7C8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5" name="円/楕円 194"/>
            <p:cNvSpPr/>
            <p:nvPr/>
          </p:nvSpPr>
          <p:spPr bwMode="auto">
            <a:xfrm>
              <a:off x="6961531" y="3286748"/>
              <a:ext cx="100391" cy="45719"/>
            </a:xfrm>
            <a:prstGeom prst="ellipse">
              <a:avLst/>
            </a:prstGeom>
            <a:solidFill>
              <a:srgbClr val="FF7C8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67" name="Group 176"/>
          <p:cNvGrpSpPr>
            <a:grpSpLocks/>
          </p:cNvGrpSpPr>
          <p:nvPr/>
        </p:nvGrpSpPr>
        <p:grpSpPr bwMode="auto">
          <a:xfrm>
            <a:off x="743166" y="2708057"/>
            <a:ext cx="1084659" cy="1649904"/>
            <a:chOff x="649" y="3104"/>
            <a:chExt cx="497" cy="756"/>
          </a:xfrm>
        </p:grpSpPr>
        <p:sp>
          <p:nvSpPr>
            <p:cNvPr id="201" name="Oval 145" descr="縦線 (太)"/>
            <p:cNvSpPr>
              <a:spLocks noChangeArrowheads="1"/>
            </p:cNvSpPr>
            <p:nvPr/>
          </p:nvSpPr>
          <p:spPr bwMode="auto">
            <a:xfrm rot="19800000">
              <a:off x="869" y="3104"/>
              <a:ext cx="23" cy="114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2" name="Oval 145" descr="縦線 (太)"/>
            <p:cNvSpPr>
              <a:spLocks noChangeArrowheads="1"/>
            </p:cNvSpPr>
            <p:nvPr/>
          </p:nvSpPr>
          <p:spPr bwMode="auto">
            <a:xfrm rot="1800000" flipH="1">
              <a:off x="903" y="3104"/>
              <a:ext cx="23" cy="114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8" name="AutoShape 167"/>
            <p:cNvSpPr>
              <a:spLocks noChangeArrowheads="1"/>
            </p:cNvSpPr>
            <p:nvPr/>
          </p:nvSpPr>
          <p:spPr bwMode="auto">
            <a:xfrm>
              <a:off x="784" y="3430"/>
              <a:ext cx="227" cy="182"/>
            </a:xfrm>
            <a:custGeom>
              <a:avLst/>
              <a:gdLst>
                <a:gd name="T0" fmla="*/ 0 w 21600"/>
                <a:gd name="T1" fmla="*/ 0 h 21600"/>
                <a:gd name="T2" fmla="*/ 0 w 21600"/>
                <a:gd name="T3" fmla="*/ 0 h 21600"/>
                <a:gd name="T4" fmla="*/ 0 w 21600"/>
                <a:gd name="T5" fmla="*/ 0 h 21600"/>
                <a:gd name="T6" fmla="*/ 0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2759 w 21600"/>
                <a:gd name="T13" fmla="*/ 2848 h 21600"/>
                <a:gd name="T14" fmla="*/ 18841 w 21600"/>
                <a:gd name="T15" fmla="*/ 18752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1998" y="21600"/>
                  </a:lnTo>
                  <a:lnTo>
                    <a:pt x="19602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0" name="Oval 145" descr="縦線 (太)"/>
            <p:cNvSpPr>
              <a:spLocks noChangeArrowheads="1"/>
            </p:cNvSpPr>
            <p:nvPr/>
          </p:nvSpPr>
          <p:spPr bwMode="auto">
            <a:xfrm>
              <a:off x="886" y="3104"/>
              <a:ext cx="23" cy="114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1" name="AutoShape 147"/>
            <p:cNvSpPr>
              <a:spLocks noChangeArrowheads="1"/>
            </p:cNvSpPr>
            <p:nvPr/>
          </p:nvSpPr>
          <p:spPr bwMode="auto">
            <a:xfrm>
              <a:off x="807" y="3702"/>
              <a:ext cx="68" cy="158"/>
            </a:xfrm>
            <a:prstGeom prst="roundRect">
              <a:avLst>
                <a:gd name="adj" fmla="val 50000"/>
              </a:avLst>
            </a:prstGeom>
            <a:pattFill prst="dkVert">
              <a:fgClr>
                <a:srgbClr val="000080"/>
              </a:fgClr>
              <a:bgClr>
                <a:schemeClr val="accent1">
                  <a:lumMod val="75000"/>
                </a:schemeClr>
              </a:bgClr>
            </a:patt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2" name="Rectangle 148"/>
            <p:cNvSpPr>
              <a:spLocks noChangeArrowheads="1"/>
            </p:cNvSpPr>
            <p:nvPr/>
          </p:nvSpPr>
          <p:spPr bwMode="auto">
            <a:xfrm>
              <a:off x="807" y="3702"/>
              <a:ext cx="68" cy="91"/>
            </a:xfrm>
            <a:prstGeom prst="rect">
              <a:avLst/>
            </a:prstGeom>
            <a:solidFill>
              <a:srgbClr val="FFCC6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3" name="AutoShape 149"/>
            <p:cNvSpPr>
              <a:spLocks noChangeArrowheads="1"/>
            </p:cNvSpPr>
            <p:nvPr/>
          </p:nvSpPr>
          <p:spPr bwMode="auto">
            <a:xfrm>
              <a:off x="920" y="3702"/>
              <a:ext cx="68" cy="158"/>
            </a:xfrm>
            <a:prstGeom prst="roundRect">
              <a:avLst>
                <a:gd name="adj" fmla="val 50000"/>
              </a:avLst>
            </a:prstGeom>
            <a:pattFill prst="dkVert">
              <a:fgClr>
                <a:srgbClr val="000080"/>
              </a:fgClr>
              <a:bgClr>
                <a:schemeClr val="accent1">
                  <a:lumMod val="75000"/>
                </a:schemeClr>
              </a:bgClr>
            </a:patt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4" name="Rectangle 150"/>
            <p:cNvSpPr>
              <a:spLocks noChangeArrowheads="1"/>
            </p:cNvSpPr>
            <p:nvPr/>
          </p:nvSpPr>
          <p:spPr bwMode="auto">
            <a:xfrm>
              <a:off x="920" y="3702"/>
              <a:ext cx="68" cy="91"/>
            </a:xfrm>
            <a:prstGeom prst="rect">
              <a:avLst/>
            </a:prstGeom>
            <a:solidFill>
              <a:srgbClr val="FFCC6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5" name="AutoShape 153"/>
            <p:cNvSpPr>
              <a:spLocks noChangeArrowheads="1"/>
            </p:cNvSpPr>
            <p:nvPr/>
          </p:nvSpPr>
          <p:spPr bwMode="auto">
            <a:xfrm rot="19800000" flipH="1">
              <a:off x="987" y="3401"/>
              <a:ext cx="159" cy="68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6" name="Rectangle 154"/>
            <p:cNvSpPr>
              <a:spLocks noChangeArrowheads="1"/>
            </p:cNvSpPr>
            <p:nvPr/>
          </p:nvSpPr>
          <p:spPr bwMode="auto">
            <a:xfrm rot="19800000" flipH="1">
              <a:off x="970" y="3424"/>
              <a:ext cx="114" cy="68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7" name="AutoShape 155"/>
            <p:cNvSpPr>
              <a:spLocks noChangeArrowheads="1"/>
            </p:cNvSpPr>
            <p:nvPr/>
          </p:nvSpPr>
          <p:spPr bwMode="auto">
            <a:xfrm rot="1800000">
              <a:off x="649" y="3401"/>
              <a:ext cx="159" cy="68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8" name="Rectangle 156"/>
            <p:cNvSpPr>
              <a:spLocks noChangeArrowheads="1"/>
            </p:cNvSpPr>
            <p:nvPr/>
          </p:nvSpPr>
          <p:spPr bwMode="auto">
            <a:xfrm rot="1800000">
              <a:off x="711" y="3424"/>
              <a:ext cx="114" cy="68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9" name="Oval 159"/>
            <p:cNvSpPr>
              <a:spLocks noChangeArrowheads="1"/>
            </p:cNvSpPr>
            <p:nvPr/>
          </p:nvSpPr>
          <p:spPr bwMode="auto">
            <a:xfrm>
              <a:off x="762" y="3181"/>
              <a:ext cx="272" cy="272"/>
            </a:xfrm>
            <a:prstGeom prst="ellipse">
              <a:avLst/>
            </a:prstGeom>
            <a:solidFill>
              <a:srgbClr val="FFCC6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0" name="AutoShape 160"/>
            <p:cNvSpPr>
              <a:spLocks noChangeArrowheads="1"/>
            </p:cNvSpPr>
            <p:nvPr/>
          </p:nvSpPr>
          <p:spPr bwMode="auto">
            <a:xfrm>
              <a:off x="836" y="3362"/>
              <a:ext cx="123" cy="45"/>
            </a:xfrm>
            <a:prstGeom prst="triangle">
              <a:avLst>
                <a:gd name="adj" fmla="val 50000"/>
              </a:avLst>
            </a:pr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1" name="Oval 161"/>
            <p:cNvSpPr>
              <a:spLocks noChangeArrowheads="1"/>
            </p:cNvSpPr>
            <p:nvPr/>
          </p:nvSpPr>
          <p:spPr bwMode="auto">
            <a:xfrm>
              <a:off x="801" y="3271"/>
              <a:ext cx="59" cy="60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2" name="Oval 162"/>
            <p:cNvSpPr>
              <a:spLocks noChangeArrowheads="1"/>
            </p:cNvSpPr>
            <p:nvPr/>
          </p:nvSpPr>
          <p:spPr bwMode="auto">
            <a:xfrm>
              <a:off x="931" y="3271"/>
              <a:ext cx="59" cy="60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3" name="Freeform 172"/>
            <p:cNvSpPr>
              <a:spLocks/>
            </p:cNvSpPr>
            <p:nvPr/>
          </p:nvSpPr>
          <p:spPr bwMode="auto">
            <a:xfrm>
              <a:off x="784" y="3612"/>
              <a:ext cx="227" cy="136"/>
            </a:xfrm>
            <a:custGeom>
              <a:avLst/>
              <a:gdLst>
                <a:gd name="T0" fmla="*/ 204 w 227"/>
                <a:gd name="T1" fmla="*/ 0 h 136"/>
                <a:gd name="T2" fmla="*/ 23 w 227"/>
                <a:gd name="T3" fmla="*/ 0 h 136"/>
                <a:gd name="T4" fmla="*/ 0 w 227"/>
                <a:gd name="T5" fmla="*/ 136 h 136"/>
                <a:gd name="T6" fmla="*/ 91 w 227"/>
                <a:gd name="T7" fmla="*/ 136 h 136"/>
                <a:gd name="T8" fmla="*/ 113 w 227"/>
                <a:gd name="T9" fmla="*/ 90 h 136"/>
                <a:gd name="T10" fmla="*/ 136 w 227"/>
                <a:gd name="T11" fmla="*/ 136 h 136"/>
                <a:gd name="T12" fmla="*/ 227 w 227"/>
                <a:gd name="T13" fmla="*/ 136 h 136"/>
                <a:gd name="T14" fmla="*/ 204 w 227"/>
                <a:gd name="T15" fmla="*/ 0 h 1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227" h="136">
                  <a:moveTo>
                    <a:pt x="204" y="0"/>
                  </a:moveTo>
                  <a:lnTo>
                    <a:pt x="23" y="0"/>
                  </a:lnTo>
                  <a:lnTo>
                    <a:pt x="0" y="136"/>
                  </a:lnTo>
                  <a:lnTo>
                    <a:pt x="91" y="136"/>
                  </a:lnTo>
                  <a:lnTo>
                    <a:pt x="113" y="90"/>
                  </a:lnTo>
                  <a:lnTo>
                    <a:pt x="136" y="136"/>
                  </a:lnTo>
                  <a:lnTo>
                    <a:pt x="227" y="136"/>
                  </a:lnTo>
                  <a:lnTo>
                    <a:pt x="204" y="0"/>
                  </a:lnTo>
                  <a:close/>
                </a:path>
              </a:pathLst>
            </a:custGeom>
            <a:solidFill>
              <a:srgbClr val="00206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475" name="グループ化 474"/>
          <p:cNvGrpSpPr/>
          <p:nvPr/>
        </p:nvGrpSpPr>
        <p:grpSpPr>
          <a:xfrm>
            <a:off x="4367935" y="2775711"/>
            <a:ext cx="1084659" cy="1582249"/>
            <a:chOff x="4367935" y="2775711"/>
            <a:chExt cx="1084659" cy="1582249"/>
          </a:xfrm>
        </p:grpSpPr>
        <p:sp>
          <p:nvSpPr>
            <p:cNvPr id="343" name="Oval 139" descr="縦線 (太)"/>
            <p:cNvSpPr>
              <a:spLocks noChangeArrowheads="1"/>
            </p:cNvSpPr>
            <p:nvPr/>
          </p:nvSpPr>
          <p:spPr bwMode="auto">
            <a:xfrm>
              <a:off x="4564352" y="3177030"/>
              <a:ext cx="691825" cy="1034709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7" name="Oval 139" descr="縦線 (太)"/>
            <p:cNvSpPr>
              <a:spLocks noChangeArrowheads="1"/>
            </p:cNvSpPr>
            <p:nvPr/>
          </p:nvSpPr>
          <p:spPr bwMode="auto">
            <a:xfrm>
              <a:off x="4564352" y="2775711"/>
              <a:ext cx="691825" cy="742020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9" name="AutoShape 133"/>
            <p:cNvSpPr>
              <a:spLocks noChangeArrowheads="1"/>
            </p:cNvSpPr>
            <p:nvPr/>
          </p:nvSpPr>
          <p:spPr bwMode="auto">
            <a:xfrm>
              <a:off x="4712756" y="4013139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FF7C8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0" name="Rectangle 135"/>
            <p:cNvSpPr>
              <a:spLocks noChangeArrowheads="1"/>
            </p:cNvSpPr>
            <p:nvPr/>
          </p:nvSpPr>
          <p:spPr bwMode="auto">
            <a:xfrm>
              <a:off x="4712756" y="4013139"/>
              <a:ext cx="148404" cy="198600"/>
            </a:xfrm>
            <a:prstGeom prst="rect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1" name="AutoShape 136"/>
            <p:cNvSpPr>
              <a:spLocks noChangeArrowheads="1"/>
            </p:cNvSpPr>
            <p:nvPr/>
          </p:nvSpPr>
          <p:spPr bwMode="auto">
            <a:xfrm>
              <a:off x="4959369" y="4013139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FF7C8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2" name="Rectangle 137"/>
            <p:cNvSpPr>
              <a:spLocks noChangeArrowheads="1"/>
            </p:cNvSpPr>
            <p:nvPr/>
          </p:nvSpPr>
          <p:spPr bwMode="auto">
            <a:xfrm>
              <a:off x="4959369" y="4013139"/>
              <a:ext cx="148404" cy="198600"/>
            </a:xfrm>
            <a:prstGeom prst="rect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3" name="Freeform 131"/>
            <p:cNvSpPr>
              <a:spLocks/>
            </p:cNvSpPr>
            <p:nvPr/>
          </p:nvSpPr>
          <p:spPr bwMode="auto">
            <a:xfrm>
              <a:off x="4564352" y="3666135"/>
              <a:ext cx="691825" cy="495408"/>
            </a:xfrm>
            <a:custGeom>
              <a:avLst/>
              <a:gdLst>
                <a:gd name="T0" fmla="*/ 91 w 317"/>
                <a:gd name="T1" fmla="*/ 227 h 227"/>
                <a:gd name="T2" fmla="*/ 0 w 317"/>
                <a:gd name="T3" fmla="*/ 181 h 227"/>
                <a:gd name="T4" fmla="*/ 0 w 317"/>
                <a:gd name="T5" fmla="*/ 136 h 227"/>
                <a:gd name="T6" fmla="*/ 23 w 317"/>
                <a:gd name="T7" fmla="*/ 68 h 227"/>
                <a:gd name="T8" fmla="*/ 91 w 317"/>
                <a:gd name="T9" fmla="*/ 0 h 227"/>
                <a:gd name="T10" fmla="*/ 227 w 317"/>
                <a:gd name="T11" fmla="*/ 0 h 227"/>
                <a:gd name="T12" fmla="*/ 295 w 317"/>
                <a:gd name="T13" fmla="*/ 68 h 227"/>
                <a:gd name="T14" fmla="*/ 317 w 317"/>
                <a:gd name="T15" fmla="*/ 136 h 227"/>
                <a:gd name="T16" fmla="*/ 317 w 317"/>
                <a:gd name="T17" fmla="*/ 181 h 227"/>
                <a:gd name="T18" fmla="*/ 227 w 317"/>
                <a:gd name="T19" fmla="*/ 227 h 227"/>
                <a:gd name="T20" fmla="*/ 91 w 317"/>
                <a:gd name="T21" fmla="*/ 227 h 227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317" h="227">
                  <a:moveTo>
                    <a:pt x="91" y="227"/>
                  </a:moveTo>
                  <a:lnTo>
                    <a:pt x="0" y="181"/>
                  </a:lnTo>
                  <a:lnTo>
                    <a:pt x="0" y="136"/>
                  </a:lnTo>
                  <a:lnTo>
                    <a:pt x="23" y="68"/>
                  </a:lnTo>
                  <a:lnTo>
                    <a:pt x="91" y="0"/>
                  </a:lnTo>
                  <a:lnTo>
                    <a:pt x="227" y="0"/>
                  </a:lnTo>
                  <a:lnTo>
                    <a:pt x="295" y="68"/>
                  </a:lnTo>
                  <a:lnTo>
                    <a:pt x="317" y="136"/>
                  </a:lnTo>
                  <a:lnTo>
                    <a:pt x="317" y="181"/>
                  </a:lnTo>
                  <a:lnTo>
                    <a:pt x="227" y="227"/>
                  </a:lnTo>
                  <a:lnTo>
                    <a:pt x="91" y="227"/>
                  </a:lnTo>
                  <a:close/>
                </a:path>
              </a:pathLst>
            </a:custGeom>
            <a:pattFill prst="sphere">
              <a:fgClr>
                <a:srgbClr val="FFCCFF"/>
              </a:fgClr>
              <a:bgClr>
                <a:srgbClr val="FF7C80"/>
              </a:bgClr>
            </a:pattFill>
            <a:ln>
              <a:noFill/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94" name="AutoShape 122"/>
            <p:cNvSpPr>
              <a:spLocks noChangeArrowheads="1"/>
            </p:cNvSpPr>
            <p:nvPr/>
          </p:nvSpPr>
          <p:spPr bwMode="auto">
            <a:xfrm>
              <a:off x="4712756" y="3618122"/>
              <a:ext cx="395017" cy="150586"/>
            </a:xfrm>
            <a:prstGeom prst="roundRect">
              <a:avLst>
                <a:gd name="adj" fmla="val 50000"/>
              </a:avLst>
            </a:prstGeom>
            <a:solidFill>
              <a:srgbClr val="99CCFF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95" name="グループ化 294"/>
            <p:cNvGrpSpPr/>
            <p:nvPr/>
          </p:nvGrpSpPr>
          <p:grpSpPr>
            <a:xfrm rot="10800000">
              <a:off x="4367935" y="3490737"/>
              <a:ext cx="1084659" cy="198599"/>
              <a:chOff x="6278285" y="3371758"/>
              <a:chExt cx="1084659" cy="198599"/>
            </a:xfrm>
          </p:grpSpPr>
          <p:sp>
            <p:nvSpPr>
              <p:cNvPr id="308" name="AutoShape 120"/>
              <p:cNvSpPr>
                <a:spLocks noChangeArrowheads="1"/>
              </p:cNvSpPr>
              <p:nvPr/>
            </p:nvSpPr>
            <p:spPr bwMode="auto">
              <a:xfrm rot="19800000" flipH="1">
                <a:off x="7015940" y="3371758"/>
                <a:ext cx="347004" cy="1484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9" name="Rectangle 121"/>
              <p:cNvSpPr>
                <a:spLocks noChangeArrowheads="1"/>
              </p:cNvSpPr>
              <p:nvPr/>
            </p:nvSpPr>
            <p:spPr bwMode="auto">
              <a:xfrm rot="19800000" flipH="1">
                <a:off x="6978839" y="3421953"/>
                <a:ext cx="248795" cy="148404"/>
              </a:xfrm>
              <a:prstGeom prst="rect">
                <a:avLst/>
              </a:prstGeom>
              <a:solidFill>
                <a:srgbClr val="FF7C8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0" name="AutoShape 110"/>
              <p:cNvSpPr>
                <a:spLocks noChangeArrowheads="1"/>
              </p:cNvSpPr>
              <p:nvPr/>
            </p:nvSpPr>
            <p:spPr bwMode="auto">
              <a:xfrm rot="1800000">
                <a:off x="6278285" y="3371758"/>
                <a:ext cx="347004" cy="1484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1" name="Rectangle 111"/>
              <p:cNvSpPr>
                <a:spLocks noChangeArrowheads="1"/>
              </p:cNvSpPr>
              <p:nvPr/>
            </p:nvSpPr>
            <p:spPr bwMode="auto">
              <a:xfrm rot="1800000">
                <a:off x="6413595" y="3421953"/>
                <a:ext cx="248795" cy="148404"/>
              </a:xfrm>
              <a:prstGeom prst="rect">
                <a:avLst/>
              </a:prstGeom>
              <a:solidFill>
                <a:srgbClr val="FF7C8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296" name="AutoShape 113"/>
            <p:cNvSpPr>
              <a:spLocks noChangeArrowheads="1"/>
            </p:cNvSpPr>
            <p:nvPr/>
          </p:nvSpPr>
          <p:spPr bwMode="auto">
            <a:xfrm>
              <a:off x="4662561" y="3369327"/>
              <a:ext cx="495408" cy="347004"/>
            </a:xfrm>
            <a:prstGeom prst="roundRect">
              <a:avLst>
                <a:gd name="adj" fmla="val 37912"/>
              </a:avLst>
            </a:prstGeom>
            <a:pattFill prst="sphere">
              <a:fgClr>
                <a:srgbClr val="FFCCFF"/>
              </a:fgClr>
              <a:bgClr>
                <a:srgbClr val="FF7C80"/>
              </a:bgClr>
            </a:patt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7" name="Oval 115"/>
            <p:cNvSpPr>
              <a:spLocks noChangeArrowheads="1"/>
            </p:cNvSpPr>
            <p:nvPr/>
          </p:nvSpPr>
          <p:spPr bwMode="auto">
            <a:xfrm>
              <a:off x="4614548" y="2876102"/>
              <a:ext cx="593616" cy="593616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8" name="Oval 117"/>
            <p:cNvSpPr>
              <a:spLocks noChangeArrowheads="1"/>
            </p:cNvSpPr>
            <p:nvPr/>
          </p:nvSpPr>
          <p:spPr bwMode="auto">
            <a:xfrm>
              <a:off x="4762952" y="3112190"/>
              <a:ext cx="97771" cy="89260"/>
            </a:xfrm>
            <a:prstGeom prst="ellipse">
              <a:avLst/>
            </a:prstGeom>
            <a:solidFill>
              <a:srgbClr val="92D05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9" name="Oval 118"/>
            <p:cNvSpPr>
              <a:spLocks noChangeArrowheads="1"/>
            </p:cNvSpPr>
            <p:nvPr/>
          </p:nvSpPr>
          <p:spPr bwMode="auto">
            <a:xfrm>
              <a:off x="4959369" y="3112190"/>
              <a:ext cx="97771" cy="89260"/>
            </a:xfrm>
            <a:prstGeom prst="ellipse">
              <a:avLst/>
            </a:prstGeom>
            <a:solidFill>
              <a:srgbClr val="92D05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0" name="Freeform 132"/>
            <p:cNvSpPr>
              <a:spLocks/>
            </p:cNvSpPr>
            <p:nvPr/>
          </p:nvSpPr>
          <p:spPr bwMode="auto">
            <a:xfrm>
              <a:off x="4564352" y="4013139"/>
              <a:ext cx="691825" cy="148404"/>
            </a:xfrm>
            <a:custGeom>
              <a:avLst/>
              <a:gdLst>
                <a:gd name="T0" fmla="*/ 0 w 317"/>
                <a:gd name="T1" fmla="*/ 22 h 68"/>
                <a:gd name="T2" fmla="*/ 91 w 317"/>
                <a:gd name="T3" fmla="*/ 68 h 68"/>
                <a:gd name="T4" fmla="*/ 227 w 317"/>
                <a:gd name="T5" fmla="*/ 68 h 68"/>
                <a:gd name="T6" fmla="*/ 317 w 317"/>
                <a:gd name="T7" fmla="*/ 22 h 68"/>
                <a:gd name="T8" fmla="*/ 317 w 317"/>
                <a:gd name="T9" fmla="*/ 0 h 68"/>
                <a:gd name="T10" fmla="*/ 227 w 317"/>
                <a:gd name="T11" fmla="*/ 45 h 68"/>
                <a:gd name="T12" fmla="*/ 91 w 317"/>
                <a:gd name="T13" fmla="*/ 45 h 68"/>
                <a:gd name="T14" fmla="*/ 0 w 317"/>
                <a:gd name="T15" fmla="*/ 0 h 68"/>
                <a:gd name="T16" fmla="*/ 0 w 317"/>
                <a:gd name="T17" fmla="*/ 22 h 68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17" h="68">
                  <a:moveTo>
                    <a:pt x="0" y="22"/>
                  </a:moveTo>
                  <a:lnTo>
                    <a:pt x="91" y="68"/>
                  </a:lnTo>
                  <a:lnTo>
                    <a:pt x="227" y="68"/>
                  </a:lnTo>
                  <a:lnTo>
                    <a:pt x="317" y="22"/>
                  </a:lnTo>
                  <a:lnTo>
                    <a:pt x="317" y="0"/>
                  </a:lnTo>
                  <a:lnTo>
                    <a:pt x="227" y="45"/>
                  </a:lnTo>
                  <a:lnTo>
                    <a:pt x="91" y="45"/>
                  </a:lnTo>
                  <a:lnTo>
                    <a:pt x="0" y="0"/>
                  </a:lnTo>
                  <a:lnTo>
                    <a:pt x="0" y="22"/>
                  </a:lnTo>
                  <a:close/>
                </a:path>
              </a:pathLst>
            </a:custGeom>
            <a:solidFill>
              <a:srgbClr val="FF7C80"/>
            </a:solidFill>
            <a:ln>
              <a:noFill/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02" name="アーチ 301"/>
            <p:cNvSpPr/>
            <p:nvPr/>
          </p:nvSpPr>
          <p:spPr bwMode="auto">
            <a:xfrm rot="10800000">
              <a:off x="4821167" y="3217173"/>
              <a:ext cx="180377" cy="180377"/>
            </a:xfrm>
            <a:prstGeom prst="blockArc">
              <a:avLst>
                <a:gd name="adj1" fmla="val 10800000"/>
                <a:gd name="adj2" fmla="val 157950"/>
                <a:gd name="adj3" fmla="val 19335"/>
              </a:avLst>
            </a:prstGeom>
            <a:solidFill>
              <a:srgbClr val="FF7C8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3" name="円/楕円 302"/>
            <p:cNvSpPr/>
            <p:nvPr/>
          </p:nvSpPr>
          <p:spPr bwMode="auto">
            <a:xfrm>
              <a:off x="4662561" y="3200400"/>
              <a:ext cx="100391" cy="73065"/>
            </a:xfrm>
            <a:prstGeom prst="ellipse">
              <a:avLst/>
            </a:prstGeom>
            <a:solidFill>
              <a:srgbClr val="FF7C8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4" name="円/楕円 303"/>
            <p:cNvSpPr/>
            <p:nvPr/>
          </p:nvSpPr>
          <p:spPr bwMode="auto">
            <a:xfrm>
              <a:off x="5051181" y="3200400"/>
              <a:ext cx="100391" cy="73065"/>
            </a:xfrm>
            <a:prstGeom prst="ellipse">
              <a:avLst/>
            </a:prstGeom>
            <a:solidFill>
              <a:srgbClr val="FF7C8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77" name="グループ化 476"/>
          <p:cNvGrpSpPr/>
          <p:nvPr/>
        </p:nvGrpSpPr>
        <p:grpSpPr>
          <a:xfrm>
            <a:off x="2495009" y="4741671"/>
            <a:ext cx="1084659" cy="1582249"/>
            <a:chOff x="2495009" y="4741671"/>
            <a:chExt cx="1084659" cy="1582249"/>
          </a:xfrm>
        </p:grpSpPr>
        <p:sp>
          <p:nvSpPr>
            <p:cNvPr id="45" name="正方形/長方形 44"/>
            <p:cNvSpPr/>
            <p:nvPr/>
          </p:nvSpPr>
          <p:spPr bwMode="auto">
            <a:xfrm>
              <a:off x="2691426" y="5070319"/>
              <a:ext cx="691825" cy="860767"/>
            </a:xfrm>
            <a:prstGeom prst="rect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3" name="Oval 139" descr="縦線 (太)"/>
            <p:cNvSpPr>
              <a:spLocks noChangeArrowheads="1"/>
            </p:cNvSpPr>
            <p:nvPr/>
          </p:nvSpPr>
          <p:spPr bwMode="auto">
            <a:xfrm>
              <a:off x="2691426" y="4741671"/>
              <a:ext cx="691825" cy="74202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5" name="AutoShape 133"/>
            <p:cNvSpPr>
              <a:spLocks noChangeArrowheads="1"/>
            </p:cNvSpPr>
            <p:nvPr/>
          </p:nvSpPr>
          <p:spPr bwMode="auto">
            <a:xfrm>
              <a:off x="2839830" y="5979099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92D05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7" name="Rectangle 135"/>
            <p:cNvSpPr>
              <a:spLocks noChangeArrowheads="1"/>
            </p:cNvSpPr>
            <p:nvPr/>
          </p:nvSpPr>
          <p:spPr bwMode="auto">
            <a:xfrm>
              <a:off x="2839830" y="5979099"/>
              <a:ext cx="148404" cy="198600"/>
            </a:xfrm>
            <a:prstGeom prst="rect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8" name="AutoShape 136"/>
            <p:cNvSpPr>
              <a:spLocks noChangeArrowheads="1"/>
            </p:cNvSpPr>
            <p:nvPr/>
          </p:nvSpPr>
          <p:spPr bwMode="auto">
            <a:xfrm>
              <a:off x="3086443" y="5979099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92D05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9" name="Rectangle 137"/>
            <p:cNvSpPr>
              <a:spLocks noChangeArrowheads="1"/>
            </p:cNvSpPr>
            <p:nvPr/>
          </p:nvSpPr>
          <p:spPr bwMode="auto">
            <a:xfrm>
              <a:off x="3086443" y="5979099"/>
              <a:ext cx="148404" cy="198600"/>
            </a:xfrm>
            <a:prstGeom prst="rect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0" name="Freeform 131"/>
            <p:cNvSpPr>
              <a:spLocks/>
            </p:cNvSpPr>
            <p:nvPr/>
          </p:nvSpPr>
          <p:spPr bwMode="auto">
            <a:xfrm>
              <a:off x="2691426" y="5632095"/>
              <a:ext cx="691825" cy="495408"/>
            </a:xfrm>
            <a:custGeom>
              <a:avLst/>
              <a:gdLst>
                <a:gd name="T0" fmla="*/ 91 w 317"/>
                <a:gd name="T1" fmla="*/ 227 h 227"/>
                <a:gd name="T2" fmla="*/ 0 w 317"/>
                <a:gd name="T3" fmla="*/ 181 h 227"/>
                <a:gd name="T4" fmla="*/ 0 w 317"/>
                <a:gd name="T5" fmla="*/ 136 h 227"/>
                <a:gd name="T6" fmla="*/ 23 w 317"/>
                <a:gd name="T7" fmla="*/ 68 h 227"/>
                <a:gd name="T8" fmla="*/ 91 w 317"/>
                <a:gd name="T9" fmla="*/ 0 h 227"/>
                <a:gd name="T10" fmla="*/ 227 w 317"/>
                <a:gd name="T11" fmla="*/ 0 h 227"/>
                <a:gd name="T12" fmla="*/ 295 w 317"/>
                <a:gd name="T13" fmla="*/ 68 h 227"/>
                <a:gd name="T14" fmla="*/ 317 w 317"/>
                <a:gd name="T15" fmla="*/ 136 h 227"/>
                <a:gd name="T16" fmla="*/ 317 w 317"/>
                <a:gd name="T17" fmla="*/ 181 h 227"/>
                <a:gd name="T18" fmla="*/ 227 w 317"/>
                <a:gd name="T19" fmla="*/ 227 h 227"/>
                <a:gd name="T20" fmla="*/ 91 w 317"/>
                <a:gd name="T21" fmla="*/ 227 h 227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317" h="227">
                  <a:moveTo>
                    <a:pt x="91" y="227"/>
                  </a:moveTo>
                  <a:lnTo>
                    <a:pt x="0" y="181"/>
                  </a:lnTo>
                  <a:lnTo>
                    <a:pt x="0" y="136"/>
                  </a:lnTo>
                  <a:lnTo>
                    <a:pt x="23" y="68"/>
                  </a:lnTo>
                  <a:lnTo>
                    <a:pt x="91" y="0"/>
                  </a:lnTo>
                  <a:lnTo>
                    <a:pt x="227" y="0"/>
                  </a:lnTo>
                  <a:lnTo>
                    <a:pt x="295" y="68"/>
                  </a:lnTo>
                  <a:lnTo>
                    <a:pt x="317" y="136"/>
                  </a:lnTo>
                  <a:lnTo>
                    <a:pt x="317" y="181"/>
                  </a:lnTo>
                  <a:lnTo>
                    <a:pt x="227" y="227"/>
                  </a:lnTo>
                  <a:lnTo>
                    <a:pt x="91" y="227"/>
                  </a:ln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21" name="AutoShape 122"/>
            <p:cNvSpPr>
              <a:spLocks noChangeArrowheads="1"/>
            </p:cNvSpPr>
            <p:nvPr/>
          </p:nvSpPr>
          <p:spPr bwMode="auto">
            <a:xfrm>
              <a:off x="2839830" y="5584082"/>
              <a:ext cx="395017" cy="150586"/>
            </a:xfrm>
            <a:prstGeom prst="roundRect">
              <a:avLst>
                <a:gd name="adj" fmla="val 50000"/>
              </a:avLst>
            </a:prstGeom>
            <a:solidFill>
              <a:srgbClr val="92D05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2" name="AutoShape 120"/>
            <p:cNvSpPr>
              <a:spLocks noChangeArrowheads="1"/>
            </p:cNvSpPr>
            <p:nvPr/>
          </p:nvSpPr>
          <p:spPr bwMode="auto">
            <a:xfrm rot="19800000" flipH="1">
              <a:off x="3232664" y="5322193"/>
              <a:ext cx="347004" cy="148404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3" name="Rectangle 121"/>
            <p:cNvSpPr>
              <a:spLocks noChangeArrowheads="1"/>
            </p:cNvSpPr>
            <p:nvPr/>
          </p:nvSpPr>
          <p:spPr bwMode="auto">
            <a:xfrm rot="19800000" flipH="1">
              <a:off x="3195563" y="5372388"/>
              <a:ext cx="248795" cy="148404"/>
            </a:xfrm>
            <a:prstGeom prst="rect">
              <a:avLst/>
            </a:prstGeom>
            <a:solidFill>
              <a:srgbClr val="FFFF99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4" name="AutoShape 110"/>
            <p:cNvSpPr>
              <a:spLocks noChangeArrowheads="1"/>
            </p:cNvSpPr>
            <p:nvPr/>
          </p:nvSpPr>
          <p:spPr bwMode="auto">
            <a:xfrm rot="1800000">
              <a:off x="2495009" y="5322193"/>
              <a:ext cx="347004" cy="148404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5" name="Rectangle 111"/>
            <p:cNvSpPr>
              <a:spLocks noChangeArrowheads="1"/>
            </p:cNvSpPr>
            <p:nvPr/>
          </p:nvSpPr>
          <p:spPr bwMode="auto">
            <a:xfrm rot="1800000">
              <a:off x="2630319" y="5372388"/>
              <a:ext cx="248795" cy="148404"/>
            </a:xfrm>
            <a:prstGeom prst="rect">
              <a:avLst/>
            </a:prstGeom>
            <a:solidFill>
              <a:srgbClr val="FFFF99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6" name="AutoShape 113"/>
            <p:cNvSpPr>
              <a:spLocks noChangeArrowheads="1"/>
            </p:cNvSpPr>
            <p:nvPr/>
          </p:nvSpPr>
          <p:spPr bwMode="auto">
            <a:xfrm>
              <a:off x="2789635" y="5335287"/>
              <a:ext cx="495408" cy="347004"/>
            </a:xfrm>
            <a:prstGeom prst="roundRect">
              <a:avLst>
                <a:gd name="adj" fmla="val 37912"/>
              </a:avLst>
            </a:prstGeom>
            <a:solidFill>
              <a:srgbClr val="00B05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7" name="AutoShape 114"/>
            <p:cNvSpPr>
              <a:spLocks noChangeArrowheads="1"/>
            </p:cNvSpPr>
            <p:nvPr/>
          </p:nvSpPr>
          <p:spPr bwMode="auto">
            <a:xfrm>
              <a:off x="2890026" y="5287274"/>
              <a:ext cx="296808" cy="246613"/>
            </a:xfrm>
            <a:prstGeom prst="roundRect">
              <a:avLst>
                <a:gd name="adj" fmla="val 37912"/>
              </a:avLst>
            </a:prstGeom>
            <a:solidFill>
              <a:srgbClr val="FFFF99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8" name="Oval 115"/>
            <p:cNvSpPr>
              <a:spLocks noChangeArrowheads="1"/>
            </p:cNvSpPr>
            <p:nvPr/>
          </p:nvSpPr>
          <p:spPr bwMode="auto">
            <a:xfrm>
              <a:off x="2741622" y="4842062"/>
              <a:ext cx="593616" cy="593616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9" name="AutoShape 116"/>
            <p:cNvSpPr>
              <a:spLocks noChangeArrowheads="1"/>
            </p:cNvSpPr>
            <p:nvPr/>
          </p:nvSpPr>
          <p:spPr bwMode="auto">
            <a:xfrm rot="10800000">
              <a:off x="2789635" y="5237079"/>
              <a:ext cx="495408" cy="50195"/>
            </a:xfrm>
            <a:prstGeom prst="triangle">
              <a:avLst>
                <a:gd name="adj" fmla="val 50000"/>
              </a:avLst>
            </a:pr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0" name="Oval 117"/>
            <p:cNvSpPr>
              <a:spLocks noChangeArrowheads="1"/>
            </p:cNvSpPr>
            <p:nvPr/>
          </p:nvSpPr>
          <p:spPr bwMode="auto">
            <a:xfrm>
              <a:off x="2890026" y="5038479"/>
              <a:ext cx="98209" cy="10039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1" name="Oval 118"/>
            <p:cNvSpPr>
              <a:spLocks noChangeArrowheads="1"/>
            </p:cNvSpPr>
            <p:nvPr/>
          </p:nvSpPr>
          <p:spPr bwMode="auto">
            <a:xfrm>
              <a:off x="3086443" y="5038479"/>
              <a:ext cx="98209" cy="10039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2" name="Freeform 132"/>
            <p:cNvSpPr>
              <a:spLocks/>
            </p:cNvSpPr>
            <p:nvPr/>
          </p:nvSpPr>
          <p:spPr bwMode="auto">
            <a:xfrm>
              <a:off x="2691426" y="5979099"/>
              <a:ext cx="691825" cy="148404"/>
            </a:xfrm>
            <a:custGeom>
              <a:avLst/>
              <a:gdLst>
                <a:gd name="T0" fmla="*/ 0 w 317"/>
                <a:gd name="T1" fmla="*/ 22 h 68"/>
                <a:gd name="T2" fmla="*/ 91 w 317"/>
                <a:gd name="T3" fmla="*/ 68 h 68"/>
                <a:gd name="T4" fmla="*/ 227 w 317"/>
                <a:gd name="T5" fmla="*/ 68 h 68"/>
                <a:gd name="T6" fmla="*/ 317 w 317"/>
                <a:gd name="T7" fmla="*/ 22 h 68"/>
                <a:gd name="T8" fmla="*/ 317 w 317"/>
                <a:gd name="T9" fmla="*/ 0 h 68"/>
                <a:gd name="T10" fmla="*/ 227 w 317"/>
                <a:gd name="T11" fmla="*/ 45 h 68"/>
                <a:gd name="T12" fmla="*/ 91 w 317"/>
                <a:gd name="T13" fmla="*/ 45 h 68"/>
                <a:gd name="T14" fmla="*/ 0 w 317"/>
                <a:gd name="T15" fmla="*/ 0 h 68"/>
                <a:gd name="T16" fmla="*/ 0 w 317"/>
                <a:gd name="T17" fmla="*/ 22 h 68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17" h="68">
                  <a:moveTo>
                    <a:pt x="0" y="22"/>
                  </a:moveTo>
                  <a:lnTo>
                    <a:pt x="91" y="68"/>
                  </a:lnTo>
                  <a:lnTo>
                    <a:pt x="227" y="68"/>
                  </a:lnTo>
                  <a:lnTo>
                    <a:pt x="317" y="22"/>
                  </a:lnTo>
                  <a:lnTo>
                    <a:pt x="317" y="0"/>
                  </a:lnTo>
                  <a:lnTo>
                    <a:pt x="227" y="45"/>
                  </a:lnTo>
                  <a:lnTo>
                    <a:pt x="91" y="45"/>
                  </a:lnTo>
                  <a:lnTo>
                    <a:pt x="0" y="0"/>
                  </a:lnTo>
                  <a:lnTo>
                    <a:pt x="0" y="2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33" name="AutoShape 143"/>
            <p:cNvSpPr>
              <a:spLocks noChangeArrowheads="1"/>
            </p:cNvSpPr>
            <p:nvPr/>
          </p:nvSpPr>
          <p:spPr bwMode="auto">
            <a:xfrm rot="5400000">
              <a:off x="2892208" y="6223529"/>
              <a:ext cx="48013" cy="98209"/>
            </a:xfrm>
            <a:prstGeom prst="flowChartDelay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4" name="AutoShape 144"/>
            <p:cNvSpPr>
              <a:spLocks noChangeArrowheads="1"/>
            </p:cNvSpPr>
            <p:nvPr/>
          </p:nvSpPr>
          <p:spPr bwMode="auto">
            <a:xfrm rot="5400000">
              <a:off x="3138821" y="6223529"/>
              <a:ext cx="48013" cy="98209"/>
            </a:xfrm>
            <a:prstGeom prst="flowChartDelay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76" name="グループ化 475"/>
          <p:cNvGrpSpPr/>
          <p:nvPr/>
        </p:nvGrpSpPr>
        <p:grpSpPr>
          <a:xfrm>
            <a:off x="743166" y="4690670"/>
            <a:ext cx="1084659" cy="1633250"/>
            <a:chOff x="743166" y="4690670"/>
            <a:chExt cx="1084659" cy="1633250"/>
          </a:xfrm>
        </p:grpSpPr>
        <p:sp>
          <p:nvSpPr>
            <p:cNvPr id="43" name="星 16 42"/>
            <p:cNvSpPr/>
            <p:nvPr/>
          </p:nvSpPr>
          <p:spPr bwMode="auto">
            <a:xfrm>
              <a:off x="866472" y="4690670"/>
              <a:ext cx="840229" cy="840229"/>
            </a:xfrm>
            <a:prstGeom prst="star16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6" name="AutoShape 167"/>
            <p:cNvSpPr>
              <a:spLocks noChangeArrowheads="1"/>
            </p:cNvSpPr>
            <p:nvPr/>
          </p:nvSpPr>
          <p:spPr bwMode="auto">
            <a:xfrm>
              <a:off x="1037792" y="5385483"/>
              <a:ext cx="495408" cy="397199"/>
            </a:xfrm>
            <a:custGeom>
              <a:avLst/>
              <a:gdLst>
                <a:gd name="T0" fmla="*/ 0 w 21600"/>
                <a:gd name="T1" fmla="*/ 0 h 21600"/>
                <a:gd name="T2" fmla="*/ 0 w 21600"/>
                <a:gd name="T3" fmla="*/ 0 h 21600"/>
                <a:gd name="T4" fmla="*/ 0 w 21600"/>
                <a:gd name="T5" fmla="*/ 0 h 21600"/>
                <a:gd name="T6" fmla="*/ 0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2759 w 21600"/>
                <a:gd name="T13" fmla="*/ 2848 h 21600"/>
                <a:gd name="T14" fmla="*/ 18841 w 21600"/>
                <a:gd name="T15" fmla="*/ 18752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1998" y="21600"/>
                  </a:lnTo>
                  <a:lnTo>
                    <a:pt x="19602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44" name="AutoShape 147"/>
            <p:cNvSpPr>
              <a:spLocks noChangeArrowheads="1"/>
            </p:cNvSpPr>
            <p:nvPr/>
          </p:nvSpPr>
          <p:spPr bwMode="auto">
            <a:xfrm>
              <a:off x="1087987" y="5979099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FFC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49" name="Rectangle 148"/>
            <p:cNvSpPr>
              <a:spLocks noChangeArrowheads="1"/>
            </p:cNvSpPr>
            <p:nvPr/>
          </p:nvSpPr>
          <p:spPr bwMode="auto">
            <a:xfrm>
              <a:off x="1087987" y="5979099"/>
              <a:ext cx="148404" cy="198600"/>
            </a:xfrm>
            <a:prstGeom prst="rect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3" name="AutoShape 149"/>
            <p:cNvSpPr>
              <a:spLocks noChangeArrowheads="1"/>
            </p:cNvSpPr>
            <p:nvPr/>
          </p:nvSpPr>
          <p:spPr bwMode="auto">
            <a:xfrm>
              <a:off x="1334600" y="5979099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FFC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4" name="Rectangle 150"/>
            <p:cNvSpPr>
              <a:spLocks noChangeArrowheads="1"/>
            </p:cNvSpPr>
            <p:nvPr/>
          </p:nvSpPr>
          <p:spPr bwMode="auto">
            <a:xfrm>
              <a:off x="1334600" y="5979099"/>
              <a:ext cx="148404" cy="198600"/>
            </a:xfrm>
            <a:prstGeom prst="rect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5" name="AutoShape 153"/>
            <p:cNvSpPr>
              <a:spLocks noChangeArrowheads="1"/>
            </p:cNvSpPr>
            <p:nvPr/>
          </p:nvSpPr>
          <p:spPr bwMode="auto">
            <a:xfrm rot="19800000" flipH="1">
              <a:off x="1480821" y="5322193"/>
              <a:ext cx="347004" cy="148404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7" name="Rectangle 154"/>
            <p:cNvSpPr>
              <a:spLocks noChangeArrowheads="1"/>
            </p:cNvSpPr>
            <p:nvPr/>
          </p:nvSpPr>
          <p:spPr bwMode="auto">
            <a:xfrm rot="19800000" flipH="1">
              <a:off x="1443720" y="5372388"/>
              <a:ext cx="248795" cy="148404"/>
            </a:xfrm>
            <a:prstGeom prst="rect">
              <a:avLst/>
            </a:prstGeom>
            <a:solidFill>
              <a:srgbClr val="00B05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8" name="AutoShape 155"/>
            <p:cNvSpPr>
              <a:spLocks noChangeArrowheads="1"/>
            </p:cNvSpPr>
            <p:nvPr/>
          </p:nvSpPr>
          <p:spPr bwMode="auto">
            <a:xfrm rot="1800000">
              <a:off x="743166" y="5322193"/>
              <a:ext cx="347004" cy="148404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2" name="Rectangle 156"/>
            <p:cNvSpPr>
              <a:spLocks noChangeArrowheads="1"/>
            </p:cNvSpPr>
            <p:nvPr/>
          </p:nvSpPr>
          <p:spPr bwMode="auto">
            <a:xfrm rot="1800000">
              <a:off x="878476" y="5372388"/>
              <a:ext cx="248795" cy="148404"/>
            </a:xfrm>
            <a:prstGeom prst="rect">
              <a:avLst/>
            </a:prstGeom>
            <a:solidFill>
              <a:srgbClr val="00B05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3" name="Oval 159"/>
            <p:cNvSpPr>
              <a:spLocks noChangeArrowheads="1"/>
            </p:cNvSpPr>
            <p:nvPr/>
          </p:nvSpPr>
          <p:spPr bwMode="auto">
            <a:xfrm>
              <a:off x="989779" y="4842062"/>
              <a:ext cx="593616" cy="593616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1" name="AutoShape 160"/>
            <p:cNvSpPr>
              <a:spLocks noChangeArrowheads="1"/>
            </p:cNvSpPr>
            <p:nvPr/>
          </p:nvSpPr>
          <p:spPr bwMode="auto">
            <a:xfrm rot="10800000">
              <a:off x="1107952" y="5247625"/>
              <a:ext cx="355088" cy="103006"/>
            </a:xfrm>
            <a:prstGeom prst="triangle">
              <a:avLst>
                <a:gd name="adj" fmla="val 50000"/>
              </a:avLst>
            </a:pr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83" name="Oval 161"/>
            <p:cNvSpPr>
              <a:spLocks noChangeArrowheads="1"/>
            </p:cNvSpPr>
            <p:nvPr/>
          </p:nvSpPr>
          <p:spPr bwMode="auto">
            <a:xfrm>
              <a:off x="1138183" y="5038479"/>
              <a:ext cx="98209" cy="10039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84" name="Oval 162"/>
            <p:cNvSpPr>
              <a:spLocks noChangeArrowheads="1"/>
            </p:cNvSpPr>
            <p:nvPr/>
          </p:nvSpPr>
          <p:spPr bwMode="auto">
            <a:xfrm>
              <a:off x="1334600" y="5038479"/>
              <a:ext cx="98209" cy="10039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85" name="Freeform 172"/>
            <p:cNvSpPr>
              <a:spLocks/>
            </p:cNvSpPr>
            <p:nvPr/>
          </p:nvSpPr>
          <p:spPr bwMode="auto">
            <a:xfrm>
              <a:off x="1037792" y="5782682"/>
              <a:ext cx="495408" cy="296808"/>
            </a:xfrm>
            <a:custGeom>
              <a:avLst/>
              <a:gdLst>
                <a:gd name="T0" fmla="*/ 204 w 227"/>
                <a:gd name="T1" fmla="*/ 0 h 136"/>
                <a:gd name="T2" fmla="*/ 23 w 227"/>
                <a:gd name="T3" fmla="*/ 0 h 136"/>
                <a:gd name="T4" fmla="*/ 0 w 227"/>
                <a:gd name="T5" fmla="*/ 136 h 136"/>
                <a:gd name="T6" fmla="*/ 91 w 227"/>
                <a:gd name="T7" fmla="*/ 136 h 136"/>
                <a:gd name="T8" fmla="*/ 113 w 227"/>
                <a:gd name="T9" fmla="*/ 90 h 136"/>
                <a:gd name="T10" fmla="*/ 136 w 227"/>
                <a:gd name="T11" fmla="*/ 136 h 136"/>
                <a:gd name="T12" fmla="*/ 227 w 227"/>
                <a:gd name="T13" fmla="*/ 136 h 136"/>
                <a:gd name="T14" fmla="*/ 204 w 227"/>
                <a:gd name="T15" fmla="*/ 0 h 1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227" h="136">
                  <a:moveTo>
                    <a:pt x="204" y="0"/>
                  </a:moveTo>
                  <a:lnTo>
                    <a:pt x="23" y="0"/>
                  </a:lnTo>
                  <a:lnTo>
                    <a:pt x="0" y="136"/>
                  </a:lnTo>
                  <a:lnTo>
                    <a:pt x="91" y="136"/>
                  </a:lnTo>
                  <a:lnTo>
                    <a:pt x="113" y="90"/>
                  </a:lnTo>
                  <a:lnTo>
                    <a:pt x="136" y="136"/>
                  </a:lnTo>
                  <a:lnTo>
                    <a:pt x="227" y="136"/>
                  </a:lnTo>
                  <a:lnTo>
                    <a:pt x="204" y="0"/>
                  </a:lnTo>
                  <a:close/>
                </a:path>
              </a:pathLst>
            </a:custGeom>
            <a:solidFill>
              <a:srgbClr val="6666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86" name="Rectangle 173"/>
            <p:cNvSpPr>
              <a:spLocks noChangeArrowheads="1"/>
            </p:cNvSpPr>
            <p:nvPr/>
          </p:nvSpPr>
          <p:spPr bwMode="auto">
            <a:xfrm>
              <a:off x="1074893" y="5782682"/>
              <a:ext cx="421206" cy="61108"/>
            </a:xfrm>
            <a:prstGeom prst="rect">
              <a:avLst/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87" name="Rectangle 174"/>
            <p:cNvSpPr>
              <a:spLocks noChangeArrowheads="1"/>
            </p:cNvSpPr>
            <p:nvPr/>
          </p:nvSpPr>
          <p:spPr bwMode="auto">
            <a:xfrm>
              <a:off x="1236391" y="5782682"/>
              <a:ext cx="98209" cy="4801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388" name="グループ化 387"/>
          <p:cNvGrpSpPr/>
          <p:nvPr/>
        </p:nvGrpSpPr>
        <p:grpSpPr>
          <a:xfrm>
            <a:off x="4367935" y="4741671"/>
            <a:ext cx="1084659" cy="1582249"/>
            <a:chOff x="6278285" y="2791236"/>
            <a:chExt cx="1084659" cy="1582249"/>
          </a:xfrm>
        </p:grpSpPr>
        <p:sp>
          <p:nvSpPr>
            <p:cNvPr id="389" name="Oval 139" descr="縦線 (太)"/>
            <p:cNvSpPr>
              <a:spLocks noChangeArrowheads="1"/>
            </p:cNvSpPr>
            <p:nvPr/>
          </p:nvSpPr>
          <p:spPr bwMode="auto">
            <a:xfrm>
              <a:off x="6474702" y="2791236"/>
              <a:ext cx="691825" cy="742020"/>
            </a:xfrm>
            <a:prstGeom prst="ellipse">
              <a:avLst/>
            </a:prstGeom>
            <a:solidFill>
              <a:srgbClr val="FFFF0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1" name="AutoShape 133"/>
            <p:cNvSpPr>
              <a:spLocks noChangeArrowheads="1"/>
            </p:cNvSpPr>
            <p:nvPr/>
          </p:nvSpPr>
          <p:spPr bwMode="auto">
            <a:xfrm>
              <a:off x="6623106" y="4028664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FF7C8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2" name="Rectangle 135"/>
            <p:cNvSpPr>
              <a:spLocks noChangeArrowheads="1"/>
            </p:cNvSpPr>
            <p:nvPr/>
          </p:nvSpPr>
          <p:spPr bwMode="auto">
            <a:xfrm>
              <a:off x="6623106" y="4028664"/>
              <a:ext cx="148404" cy="198600"/>
            </a:xfrm>
            <a:prstGeom prst="rect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3" name="AutoShape 136"/>
            <p:cNvSpPr>
              <a:spLocks noChangeArrowheads="1"/>
            </p:cNvSpPr>
            <p:nvPr/>
          </p:nvSpPr>
          <p:spPr bwMode="auto">
            <a:xfrm>
              <a:off x="6869719" y="4028664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FF7C8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4" name="Rectangle 137"/>
            <p:cNvSpPr>
              <a:spLocks noChangeArrowheads="1"/>
            </p:cNvSpPr>
            <p:nvPr/>
          </p:nvSpPr>
          <p:spPr bwMode="auto">
            <a:xfrm>
              <a:off x="6869719" y="4028664"/>
              <a:ext cx="148404" cy="198600"/>
            </a:xfrm>
            <a:prstGeom prst="rect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5" name="Freeform 131"/>
            <p:cNvSpPr>
              <a:spLocks/>
            </p:cNvSpPr>
            <p:nvPr/>
          </p:nvSpPr>
          <p:spPr bwMode="auto">
            <a:xfrm>
              <a:off x="6474702" y="3681660"/>
              <a:ext cx="691825" cy="495408"/>
            </a:xfrm>
            <a:custGeom>
              <a:avLst/>
              <a:gdLst>
                <a:gd name="T0" fmla="*/ 91 w 317"/>
                <a:gd name="T1" fmla="*/ 227 h 227"/>
                <a:gd name="T2" fmla="*/ 0 w 317"/>
                <a:gd name="T3" fmla="*/ 181 h 227"/>
                <a:gd name="T4" fmla="*/ 0 w 317"/>
                <a:gd name="T5" fmla="*/ 136 h 227"/>
                <a:gd name="T6" fmla="*/ 23 w 317"/>
                <a:gd name="T7" fmla="*/ 68 h 227"/>
                <a:gd name="T8" fmla="*/ 91 w 317"/>
                <a:gd name="T9" fmla="*/ 0 h 227"/>
                <a:gd name="T10" fmla="*/ 227 w 317"/>
                <a:gd name="T11" fmla="*/ 0 h 227"/>
                <a:gd name="T12" fmla="*/ 295 w 317"/>
                <a:gd name="T13" fmla="*/ 68 h 227"/>
                <a:gd name="T14" fmla="*/ 317 w 317"/>
                <a:gd name="T15" fmla="*/ 136 h 227"/>
                <a:gd name="T16" fmla="*/ 317 w 317"/>
                <a:gd name="T17" fmla="*/ 181 h 227"/>
                <a:gd name="T18" fmla="*/ 227 w 317"/>
                <a:gd name="T19" fmla="*/ 227 h 227"/>
                <a:gd name="T20" fmla="*/ 91 w 317"/>
                <a:gd name="T21" fmla="*/ 227 h 227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317" h="227">
                  <a:moveTo>
                    <a:pt x="91" y="227"/>
                  </a:moveTo>
                  <a:lnTo>
                    <a:pt x="0" y="181"/>
                  </a:lnTo>
                  <a:lnTo>
                    <a:pt x="0" y="136"/>
                  </a:lnTo>
                  <a:lnTo>
                    <a:pt x="23" y="68"/>
                  </a:lnTo>
                  <a:lnTo>
                    <a:pt x="91" y="0"/>
                  </a:lnTo>
                  <a:lnTo>
                    <a:pt x="227" y="0"/>
                  </a:lnTo>
                  <a:lnTo>
                    <a:pt x="295" y="68"/>
                  </a:lnTo>
                  <a:lnTo>
                    <a:pt x="317" y="136"/>
                  </a:lnTo>
                  <a:lnTo>
                    <a:pt x="317" y="181"/>
                  </a:lnTo>
                  <a:lnTo>
                    <a:pt x="227" y="227"/>
                  </a:lnTo>
                  <a:lnTo>
                    <a:pt x="91" y="227"/>
                  </a:lnTo>
                  <a:close/>
                </a:path>
              </a:pathLst>
            </a:custGeom>
            <a:pattFill prst="plaid">
              <a:fgClr>
                <a:srgbClr val="FFCCFF"/>
              </a:fgClr>
              <a:bgClr>
                <a:srgbClr val="FF7C80"/>
              </a:bgClr>
            </a:pattFill>
            <a:ln>
              <a:noFill/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96" name="AutoShape 122"/>
            <p:cNvSpPr>
              <a:spLocks noChangeArrowheads="1"/>
            </p:cNvSpPr>
            <p:nvPr/>
          </p:nvSpPr>
          <p:spPr bwMode="auto">
            <a:xfrm>
              <a:off x="6623106" y="3633647"/>
              <a:ext cx="395017" cy="150586"/>
            </a:xfrm>
            <a:prstGeom prst="roundRect">
              <a:avLst>
                <a:gd name="adj" fmla="val 50000"/>
              </a:avLst>
            </a:prstGeom>
            <a:solidFill>
              <a:srgbClr val="92D05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397" name="グループ化 396"/>
            <p:cNvGrpSpPr/>
            <p:nvPr/>
          </p:nvGrpSpPr>
          <p:grpSpPr>
            <a:xfrm rot="10800000">
              <a:off x="6278285" y="3506262"/>
              <a:ext cx="1084659" cy="198599"/>
              <a:chOff x="6278285" y="3371758"/>
              <a:chExt cx="1084659" cy="198599"/>
            </a:xfrm>
          </p:grpSpPr>
          <p:sp>
            <p:nvSpPr>
              <p:cNvPr id="418" name="AutoShape 120"/>
              <p:cNvSpPr>
                <a:spLocks noChangeArrowheads="1"/>
              </p:cNvSpPr>
              <p:nvPr/>
            </p:nvSpPr>
            <p:spPr bwMode="auto">
              <a:xfrm rot="19800000" flipH="1">
                <a:off x="7015940" y="3371758"/>
                <a:ext cx="347004" cy="1484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19" name="Rectangle 121"/>
              <p:cNvSpPr>
                <a:spLocks noChangeArrowheads="1"/>
              </p:cNvSpPr>
              <p:nvPr/>
            </p:nvSpPr>
            <p:spPr bwMode="auto">
              <a:xfrm rot="19800000" flipH="1">
                <a:off x="6978839" y="3421953"/>
                <a:ext cx="248795" cy="148404"/>
              </a:xfrm>
              <a:prstGeom prst="rect">
                <a:avLst/>
              </a:prstGeom>
              <a:pattFill prst="lgConfetti">
                <a:fgClr>
                  <a:srgbClr val="00B050"/>
                </a:fgClr>
                <a:bgClr>
                  <a:srgbClr val="92D050"/>
                </a:bgClr>
              </a:patt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23" name="AutoShape 110"/>
              <p:cNvSpPr>
                <a:spLocks noChangeArrowheads="1"/>
              </p:cNvSpPr>
              <p:nvPr/>
            </p:nvSpPr>
            <p:spPr bwMode="auto">
              <a:xfrm rot="1800000">
                <a:off x="6278285" y="3371758"/>
                <a:ext cx="347004" cy="1484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24" name="Rectangle 111"/>
              <p:cNvSpPr>
                <a:spLocks noChangeArrowheads="1"/>
              </p:cNvSpPr>
              <p:nvPr/>
            </p:nvSpPr>
            <p:spPr bwMode="auto">
              <a:xfrm rot="1800000">
                <a:off x="6413595" y="3421953"/>
                <a:ext cx="248795" cy="148404"/>
              </a:xfrm>
              <a:prstGeom prst="rect">
                <a:avLst/>
              </a:prstGeom>
              <a:pattFill prst="lgConfetti">
                <a:fgClr>
                  <a:srgbClr val="00B050"/>
                </a:fgClr>
                <a:bgClr>
                  <a:srgbClr val="92D050"/>
                </a:bgClr>
              </a:patt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398" name="AutoShape 113"/>
            <p:cNvSpPr>
              <a:spLocks noChangeArrowheads="1"/>
            </p:cNvSpPr>
            <p:nvPr/>
          </p:nvSpPr>
          <p:spPr bwMode="auto">
            <a:xfrm>
              <a:off x="6572911" y="3384852"/>
              <a:ext cx="495408" cy="347004"/>
            </a:xfrm>
            <a:prstGeom prst="roundRect">
              <a:avLst>
                <a:gd name="adj" fmla="val 37912"/>
              </a:avLst>
            </a:prstGeom>
            <a:pattFill prst="plaid">
              <a:fgClr>
                <a:srgbClr val="FFCCFF"/>
              </a:fgClr>
              <a:bgClr>
                <a:srgbClr val="FF7C80"/>
              </a:bgClr>
            </a:patt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9" name="Oval 115"/>
            <p:cNvSpPr>
              <a:spLocks noChangeArrowheads="1"/>
            </p:cNvSpPr>
            <p:nvPr/>
          </p:nvSpPr>
          <p:spPr bwMode="auto">
            <a:xfrm>
              <a:off x="6524898" y="2891627"/>
              <a:ext cx="593616" cy="593616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00" name="Oval 117"/>
            <p:cNvSpPr>
              <a:spLocks noChangeArrowheads="1"/>
            </p:cNvSpPr>
            <p:nvPr/>
          </p:nvSpPr>
          <p:spPr bwMode="auto">
            <a:xfrm>
              <a:off x="6673302" y="3119885"/>
              <a:ext cx="98209" cy="112814"/>
            </a:xfrm>
            <a:prstGeom prst="ellipse">
              <a:avLst/>
            </a:prstGeom>
            <a:solidFill>
              <a:srgbClr val="00B05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01" name="Oval 118"/>
            <p:cNvSpPr>
              <a:spLocks noChangeArrowheads="1"/>
            </p:cNvSpPr>
            <p:nvPr/>
          </p:nvSpPr>
          <p:spPr bwMode="auto">
            <a:xfrm>
              <a:off x="6869719" y="3119885"/>
              <a:ext cx="98209" cy="112814"/>
            </a:xfrm>
            <a:prstGeom prst="ellipse">
              <a:avLst/>
            </a:prstGeom>
            <a:solidFill>
              <a:srgbClr val="00B05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03" name="Freeform 132"/>
            <p:cNvSpPr>
              <a:spLocks/>
            </p:cNvSpPr>
            <p:nvPr/>
          </p:nvSpPr>
          <p:spPr bwMode="auto">
            <a:xfrm>
              <a:off x="6474702" y="4028664"/>
              <a:ext cx="691825" cy="148404"/>
            </a:xfrm>
            <a:custGeom>
              <a:avLst/>
              <a:gdLst>
                <a:gd name="T0" fmla="*/ 0 w 317"/>
                <a:gd name="T1" fmla="*/ 22 h 68"/>
                <a:gd name="T2" fmla="*/ 91 w 317"/>
                <a:gd name="T3" fmla="*/ 68 h 68"/>
                <a:gd name="T4" fmla="*/ 227 w 317"/>
                <a:gd name="T5" fmla="*/ 68 h 68"/>
                <a:gd name="T6" fmla="*/ 317 w 317"/>
                <a:gd name="T7" fmla="*/ 22 h 68"/>
                <a:gd name="T8" fmla="*/ 317 w 317"/>
                <a:gd name="T9" fmla="*/ 0 h 68"/>
                <a:gd name="T10" fmla="*/ 227 w 317"/>
                <a:gd name="T11" fmla="*/ 45 h 68"/>
                <a:gd name="T12" fmla="*/ 91 w 317"/>
                <a:gd name="T13" fmla="*/ 45 h 68"/>
                <a:gd name="T14" fmla="*/ 0 w 317"/>
                <a:gd name="T15" fmla="*/ 0 h 68"/>
                <a:gd name="T16" fmla="*/ 0 w 317"/>
                <a:gd name="T17" fmla="*/ 22 h 68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17" h="68">
                  <a:moveTo>
                    <a:pt x="0" y="22"/>
                  </a:moveTo>
                  <a:lnTo>
                    <a:pt x="91" y="68"/>
                  </a:lnTo>
                  <a:lnTo>
                    <a:pt x="227" y="68"/>
                  </a:lnTo>
                  <a:lnTo>
                    <a:pt x="317" y="22"/>
                  </a:lnTo>
                  <a:lnTo>
                    <a:pt x="317" y="0"/>
                  </a:lnTo>
                  <a:lnTo>
                    <a:pt x="227" y="45"/>
                  </a:lnTo>
                  <a:lnTo>
                    <a:pt x="91" y="45"/>
                  </a:lnTo>
                  <a:lnTo>
                    <a:pt x="0" y="0"/>
                  </a:lnTo>
                  <a:lnTo>
                    <a:pt x="0" y="22"/>
                  </a:lnTo>
                  <a:close/>
                </a:path>
              </a:pathLst>
            </a:custGeom>
            <a:solidFill>
              <a:srgbClr val="FF7C80"/>
            </a:solidFill>
            <a:ln>
              <a:noFill/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16" name="月 415"/>
            <p:cNvSpPr/>
            <p:nvPr/>
          </p:nvSpPr>
          <p:spPr bwMode="auto">
            <a:xfrm rot="21446752">
              <a:off x="6822414" y="2831840"/>
              <a:ext cx="122215" cy="247178"/>
            </a:xfrm>
            <a:prstGeom prst="moon">
              <a:avLst>
                <a:gd name="adj" fmla="val 64401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5" name="アーチ 404"/>
            <p:cNvSpPr/>
            <p:nvPr/>
          </p:nvSpPr>
          <p:spPr bwMode="auto">
            <a:xfrm rot="10800000">
              <a:off x="6731517" y="3232698"/>
              <a:ext cx="180377" cy="180377"/>
            </a:xfrm>
            <a:prstGeom prst="blockArc">
              <a:avLst>
                <a:gd name="adj1" fmla="val 10800000"/>
                <a:gd name="adj2" fmla="val 157950"/>
                <a:gd name="adj3" fmla="val 19335"/>
              </a:avLst>
            </a:prstGeom>
            <a:solidFill>
              <a:srgbClr val="FF7C8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6" name="円/楕円 405"/>
            <p:cNvSpPr/>
            <p:nvPr/>
          </p:nvSpPr>
          <p:spPr bwMode="auto">
            <a:xfrm>
              <a:off x="6572911" y="3286748"/>
              <a:ext cx="100391" cy="45719"/>
            </a:xfrm>
            <a:prstGeom prst="ellipse">
              <a:avLst/>
            </a:prstGeom>
            <a:solidFill>
              <a:srgbClr val="FF7C8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7" name="円/楕円 406"/>
            <p:cNvSpPr/>
            <p:nvPr/>
          </p:nvSpPr>
          <p:spPr bwMode="auto">
            <a:xfrm>
              <a:off x="6961531" y="3286748"/>
              <a:ext cx="100391" cy="45719"/>
            </a:xfrm>
            <a:prstGeom prst="ellipse">
              <a:avLst/>
            </a:prstGeom>
            <a:solidFill>
              <a:srgbClr val="FF7C8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4" name="月 283"/>
            <p:cNvSpPr/>
            <p:nvPr/>
          </p:nvSpPr>
          <p:spPr bwMode="auto">
            <a:xfrm rot="21446752">
              <a:off x="6715735" y="2831840"/>
              <a:ext cx="122215" cy="247178"/>
            </a:xfrm>
            <a:prstGeom prst="moon">
              <a:avLst>
                <a:gd name="adj" fmla="val 64401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6" name="月 285"/>
            <p:cNvSpPr/>
            <p:nvPr/>
          </p:nvSpPr>
          <p:spPr bwMode="auto">
            <a:xfrm rot="21446752">
              <a:off x="6598895" y="2831840"/>
              <a:ext cx="122215" cy="247178"/>
            </a:xfrm>
            <a:prstGeom prst="moon">
              <a:avLst>
                <a:gd name="adj" fmla="val 64401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8" name="月 287"/>
            <p:cNvSpPr/>
            <p:nvPr/>
          </p:nvSpPr>
          <p:spPr bwMode="auto">
            <a:xfrm rot="21446752" flipH="1" flipV="1">
              <a:off x="6931633" y="2831840"/>
              <a:ext cx="122215" cy="247178"/>
            </a:xfrm>
            <a:prstGeom prst="moon">
              <a:avLst>
                <a:gd name="adj" fmla="val 64401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74" name="グループ化 473"/>
          <p:cNvGrpSpPr/>
          <p:nvPr/>
        </p:nvGrpSpPr>
        <p:grpSpPr>
          <a:xfrm>
            <a:off x="2495009" y="2775711"/>
            <a:ext cx="1084659" cy="1582249"/>
            <a:chOff x="2495009" y="2775711"/>
            <a:chExt cx="1084659" cy="1582249"/>
          </a:xfrm>
        </p:grpSpPr>
        <p:grpSp>
          <p:nvGrpSpPr>
            <p:cNvPr id="245" name="Group 175"/>
            <p:cNvGrpSpPr>
              <a:grpSpLocks/>
            </p:cNvGrpSpPr>
            <p:nvPr/>
          </p:nvGrpSpPr>
          <p:grpSpPr bwMode="auto">
            <a:xfrm>
              <a:off x="2495009" y="2775711"/>
              <a:ext cx="1084659" cy="1582249"/>
              <a:chOff x="1193" y="3135"/>
              <a:chExt cx="497" cy="725"/>
            </a:xfrm>
          </p:grpSpPr>
          <p:sp>
            <p:nvSpPr>
              <p:cNvPr id="246" name="Oval 139" descr="縦線 (太)"/>
              <p:cNvSpPr>
                <a:spLocks noChangeArrowheads="1"/>
              </p:cNvSpPr>
              <p:nvPr/>
            </p:nvSpPr>
            <p:spPr bwMode="auto">
              <a:xfrm>
                <a:off x="1283" y="3135"/>
                <a:ext cx="317" cy="340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8" name="AutoShape 133"/>
              <p:cNvSpPr>
                <a:spLocks noChangeArrowheads="1"/>
              </p:cNvSpPr>
              <p:nvPr/>
            </p:nvSpPr>
            <p:spPr bwMode="auto">
              <a:xfrm>
                <a:off x="1351" y="3702"/>
                <a:ext cx="68" cy="158"/>
              </a:xfrm>
              <a:prstGeom prst="roundRect">
                <a:avLst>
                  <a:gd name="adj" fmla="val 50000"/>
                </a:avLst>
              </a:prstGeom>
              <a:solidFill>
                <a:srgbClr val="FF7C8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9" name="Rectangle 135"/>
              <p:cNvSpPr>
                <a:spLocks noChangeArrowheads="1"/>
              </p:cNvSpPr>
              <p:nvPr/>
            </p:nvSpPr>
            <p:spPr bwMode="auto">
              <a:xfrm>
                <a:off x="1351" y="3702"/>
                <a:ext cx="68" cy="91"/>
              </a:xfrm>
              <a:prstGeom prst="rect">
                <a:avLst/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0" name="AutoShape 136"/>
              <p:cNvSpPr>
                <a:spLocks noChangeArrowheads="1"/>
              </p:cNvSpPr>
              <p:nvPr/>
            </p:nvSpPr>
            <p:spPr bwMode="auto">
              <a:xfrm>
                <a:off x="1464" y="3702"/>
                <a:ext cx="68" cy="158"/>
              </a:xfrm>
              <a:prstGeom prst="roundRect">
                <a:avLst>
                  <a:gd name="adj" fmla="val 50000"/>
                </a:avLst>
              </a:prstGeom>
              <a:solidFill>
                <a:srgbClr val="FF7C8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1" name="Rectangle 137"/>
              <p:cNvSpPr>
                <a:spLocks noChangeArrowheads="1"/>
              </p:cNvSpPr>
              <p:nvPr/>
            </p:nvSpPr>
            <p:spPr bwMode="auto">
              <a:xfrm>
                <a:off x="1464" y="3702"/>
                <a:ext cx="68" cy="91"/>
              </a:xfrm>
              <a:prstGeom prst="rect">
                <a:avLst/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2" name="Freeform 131"/>
              <p:cNvSpPr>
                <a:spLocks/>
              </p:cNvSpPr>
              <p:nvPr/>
            </p:nvSpPr>
            <p:spPr bwMode="auto">
              <a:xfrm>
                <a:off x="1283" y="3543"/>
                <a:ext cx="317" cy="227"/>
              </a:xfrm>
              <a:custGeom>
                <a:avLst/>
                <a:gdLst>
                  <a:gd name="T0" fmla="*/ 91 w 317"/>
                  <a:gd name="T1" fmla="*/ 227 h 227"/>
                  <a:gd name="T2" fmla="*/ 0 w 317"/>
                  <a:gd name="T3" fmla="*/ 181 h 227"/>
                  <a:gd name="T4" fmla="*/ 0 w 317"/>
                  <a:gd name="T5" fmla="*/ 136 h 227"/>
                  <a:gd name="T6" fmla="*/ 23 w 317"/>
                  <a:gd name="T7" fmla="*/ 68 h 227"/>
                  <a:gd name="T8" fmla="*/ 91 w 317"/>
                  <a:gd name="T9" fmla="*/ 0 h 227"/>
                  <a:gd name="T10" fmla="*/ 227 w 317"/>
                  <a:gd name="T11" fmla="*/ 0 h 227"/>
                  <a:gd name="T12" fmla="*/ 295 w 317"/>
                  <a:gd name="T13" fmla="*/ 68 h 227"/>
                  <a:gd name="T14" fmla="*/ 317 w 317"/>
                  <a:gd name="T15" fmla="*/ 136 h 227"/>
                  <a:gd name="T16" fmla="*/ 317 w 317"/>
                  <a:gd name="T17" fmla="*/ 181 h 227"/>
                  <a:gd name="T18" fmla="*/ 227 w 317"/>
                  <a:gd name="T19" fmla="*/ 227 h 227"/>
                  <a:gd name="T20" fmla="*/ 91 w 317"/>
                  <a:gd name="T21" fmla="*/ 227 h 227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</a:gdLst>
                <a:ahLst/>
                <a:cxnLst>
                  <a:cxn ang="T22">
                    <a:pos x="T0" y="T1"/>
                  </a:cxn>
                  <a:cxn ang="T23">
                    <a:pos x="T2" y="T3"/>
                  </a:cxn>
                  <a:cxn ang="T24">
                    <a:pos x="T4" y="T5"/>
                  </a:cxn>
                  <a:cxn ang="T25">
                    <a:pos x="T6" y="T7"/>
                  </a:cxn>
                  <a:cxn ang="T26">
                    <a:pos x="T8" y="T9"/>
                  </a:cxn>
                  <a:cxn ang="T27">
                    <a:pos x="T10" y="T11"/>
                  </a:cxn>
                  <a:cxn ang="T28">
                    <a:pos x="T12" y="T13"/>
                  </a:cxn>
                  <a:cxn ang="T29">
                    <a:pos x="T14" y="T15"/>
                  </a:cxn>
                  <a:cxn ang="T30">
                    <a:pos x="T16" y="T17"/>
                  </a:cxn>
                  <a:cxn ang="T31">
                    <a:pos x="T18" y="T19"/>
                  </a:cxn>
                  <a:cxn ang="T32">
                    <a:pos x="T20" y="T21"/>
                  </a:cxn>
                </a:cxnLst>
                <a:rect l="0" t="0" r="r" b="b"/>
                <a:pathLst>
                  <a:path w="317" h="227">
                    <a:moveTo>
                      <a:pt x="91" y="227"/>
                    </a:moveTo>
                    <a:lnTo>
                      <a:pt x="0" y="181"/>
                    </a:lnTo>
                    <a:lnTo>
                      <a:pt x="0" y="136"/>
                    </a:lnTo>
                    <a:lnTo>
                      <a:pt x="23" y="68"/>
                    </a:lnTo>
                    <a:lnTo>
                      <a:pt x="91" y="0"/>
                    </a:lnTo>
                    <a:lnTo>
                      <a:pt x="227" y="0"/>
                    </a:lnTo>
                    <a:lnTo>
                      <a:pt x="295" y="68"/>
                    </a:lnTo>
                    <a:lnTo>
                      <a:pt x="317" y="136"/>
                    </a:lnTo>
                    <a:lnTo>
                      <a:pt x="317" y="181"/>
                    </a:lnTo>
                    <a:lnTo>
                      <a:pt x="227" y="227"/>
                    </a:lnTo>
                    <a:lnTo>
                      <a:pt x="91" y="227"/>
                    </a:lnTo>
                    <a:close/>
                  </a:path>
                </a:pathLst>
              </a:custGeom>
              <a:solidFill>
                <a:srgbClr val="FF7C8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54" name="AutoShape 120"/>
              <p:cNvSpPr>
                <a:spLocks noChangeArrowheads="1"/>
              </p:cNvSpPr>
              <p:nvPr/>
            </p:nvSpPr>
            <p:spPr bwMode="auto">
              <a:xfrm rot="19800000" flipH="1">
                <a:off x="1531" y="3401"/>
                <a:ext cx="159" cy="68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5" name="Rectangle 121"/>
              <p:cNvSpPr>
                <a:spLocks noChangeArrowheads="1"/>
              </p:cNvSpPr>
              <p:nvPr/>
            </p:nvSpPr>
            <p:spPr bwMode="auto">
              <a:xfrm rot="19800000" flipH="1">
                <a:off x="1514" y="3424"/>
                <a:ext cx="114" cy="68"/>
              </a:xfrm>
              <a:prstGeom prst="rect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6" name="AutoShape 110"/>
              <p:cNvSpPr>
                <a:spLocks noChangeArrowheads="1"/>
              </p:cNvSpPr>
              <p:nvPr/>
            </p:nvSpPr>
            <p:spPr bwMode="auto">
              <a:xfrm rot="1800000">
                <a:off x="1193" y="3401"/>
                <a:ext cx="159" cy="68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7" name="Rectangle 111"/>
              <p:cNvSpPr>
                <a:spLocks noChangeArrowheads="1"/>
              </p:cNvSpPr>
              <p:nvPr/>
            </p:nvSpPr>
            <p:spPr bwMode="auto">
              <a:xfrm rot="1800000">
                <a:off x="1255" y="3424"/>
                <a:ext cx="114" cy="68"/>
              </a:xfrm>
              <a:prstGeom prst="rect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8" name="AutoShape 113"/>
              <p:cNvSpPr>
                <a:spLocks noChangeArrowheads="1"/>
              </p:cNvSpPr>
              <p:nvPr/>
            </p:nvSpPr>
            <p:spPr bwMode="auto">
              <a:xfrm>
                <a:off x="1328" y="3407"/>
                <a:ext cx="227" cy="159"/>
              </a:xfrm>
              <a:prstGeom prst="roundRect">
                <a:avLst>
                  <a:gd name="adj" fmla="val 37912"/>
                </a:avLst>
              </a:prstGeom>
              <a:solidFill>
                <a:srgbClr val="FF7C8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9" name="AutoShape 114"/>
              <p:cNvSpPr>
                <a:spLocks noChangeArrowheads="1"/>
              </p:cNvSpPr>
              <p:nvPr/>
            </p:nvSpPr>
            <p:spPr bwMode="auto">
              <a:xfrm>
                <a:off x="1374" y="3385"/>
                <a:ext cx="136" cy="113"/>
              </a:xfrm>
              <a:prstGeom prst="roundRect">
                <a:avLst>
                  <a:gd name="adj" fmla="val 37912"/>
                </a:avLst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0" name="Oval 115"/>
              <p:cNvSpPr>
                <a:spLocks noChangeArrowheads="1"/>
              </p:cNvSpPr>
              <p:nvPr/>
            </p:nvSpPr>
            <p:spPr bwMode="auto">
              <a:xfrm>
                <a:off x="1306" y="3181"/>
                <a:ext cx="272" cy="272"/>
              </a:xfrm>
              <a:prstGeom prst="ellipse">
                <a:avLst/>
              </a:prstGeom>
              <a:solidFill>
                <a:srgbClr val="FFCC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1" name="AutoShape 116"/>
              <p:cNvSpPr>
                <a:spLocks noChangeArrowheads="1"/>
              </p:cNvSpPr>
              <p:nvPr/>
            </p:nvSpPr>
            <p:spPr bwMode="auto">
              <a:xfrm rot="10800000">
                <a:off x="1385" y="3381"/>
                <a:ext cx="113" cy="38"/>
              </a:xfrm>
              <a:prstGeom prst="triangle">
                <a:avLst>
                  <a:gd name="adj" fmla="val 50000"/>
                </a:avLst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2" name="Oval 117"/>
              <p:cNvSpPr>
                <a:spLocks noChangeArrowheads="1"/>
              </p:cNvSpPr>
              <p:nvPr/>
            </p:nvSpPr>
            <p:spPr bwMode="auto">
              <a:xfrm>
                <a:off x="1374" y="3271"/>
                <a:ext cx="45" cy="46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3" name="Oval 118"/>
              <p:cNvSpPr>
                <a:spLocks noChangeArrowheads="1"/>
              </p:cNvSpPr>
              <p:nvPr/>
            </p:nvSpPr>
            <p:spPr bwMode="auto">
              <a:xfrm>
                <a:off x="1464" y="3271"/>
                <a:ext cx="45" cy="46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4" name="Freeform 132"/>
              <p:cNvSpPr>
                <a:spLocks/>
              </p:cNvSpPr>
              <p:nvPr/>
            </p:nvSpPr>
            <p:spPr bwMode="auto">
              <a:xfrm>
                <a:off x="1283" y="3702"/>
                <a:ext cx="317" cy="68"/>
              </a:xfrm>
              <a:custGeom>
                <a:avLst/>
                <a:gdLst>
                  <a:gd name="T0" fmla="*/ 0 w 317"/>
                  <a:gd name="T1" fmla="*/ 22 h 68"/>
                  <a:gd name="T2" fmla="*/ 91 w 317"/>
                  <a:gd name="T3" fmla="*/ 68 h 68"/>
                  <a:gd name="T4" fmla="*/ 227 w 317"/>
                  <a:gd name="T5" fmla="*/ 68 h 68"/>
                  <a:gd name="T6" fmla="*/ 317 w 317"/>
                  <a:gd name="T7" fmla="*/ 22 h 68"/>
                  <a:gd name="T8" fmla="*/ 317 w 317"/>
                  <a:gd name="T9" fmla="*/ 0 h 68"/>
                  <a:gd name="T10" fmla="*/ 227 w 317"/>
                  <a:gd name="T11" fmla="*/ 45 h 68"/>
                  <a:gd name="T12" fmla="*/ 91 w 317"/>
                  <a:gd name="T13" fmla="*/ 45 h 68"/>
                  <a:gd name="T14" fmla="*/ 0 w 317"/>
                  <a:gd name="T15" fmla="*/ 0 h 68"/>
                  <a:gd name="T16" fmla="*/ 0 w 317"/>
                  <a:gd name="T17" fmla="*/ 22 h 68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317" h="68">
                    <a:moveTo>
                      <a:pt x="0" y="22"/>
                    </a:moveTo>
                    <a:lnTo>
                      <a:pt x="91" y="68"/>
                    </a:lnTo>
                    <a:lnTo>
                      <a:pt x="227" y="68"/>
                    </a:lnTo>
                    <a:lnTo>
                      <a:pt x="317" y="22"/>
                    </a:lnTo>
                    <a:lnTo>
                      <a:pt x="317" y="0"/>
                    </a:lnTo>
                    <a:lnTo>
                      <a:pt x="227" y="45"/>
                    </a:lnTo>
                    <a:lnTo>
                      <a:pt x="91" y="45"/>
                    </a:lnTo>
                    <a:lnTo>
                      <a:pt x="0" y="0"/>
                    </a:lnTo>
                    <a:lnTo>
                      <a:pt x="0" y="22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65" name="AutoShape 143"/>
              <p:cNvSpPr>
                <a:spLocks noChangeArrowheads="1"/>
              </p:cNvSpPr>
              <p:nvPr/>
            </p:nvSpPr>
            <p:spPr bwMode="auto">
              <a:xfrm rot="5400000">
                <a:off x="1375" y="3814"/>
                <a:ext cx="22" cy="45"/>
              </a:xfrm>
              <a:prstGeom prst="flowChartDelay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6" name="AutoShape 144"/>
              <p:cNvSpPr>
                <a:spLocks noChangeArrowheads="1"/>
              </p:cNvSpPr>
              <p:nvPr/>
            </p:nvSpPr>
            <p:spPr bwMode="auto">
              <a:xfrm rot="5400000">
                <a:off x="1488" y="3814"/>
                <a:ext cx="22" cy="45"/>
              </a:xfrm>
              <a:prstGeom prst="flowChartDelay">
                <a:avLst/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224" name="グループ化 223"/>
            <p:cNvGrpSpPr/>
            <p:nvPr/>
          </p:nvGrpSpPr>
          <p:grpSpPr>
            <a:xfrm>
              <a:off x="2515252" y="3321937"/>
              <a:ext cx="274382" cy="309088"/>
              <a:chOff x="2515252" y="3321937"/>
              <a:chExt cx="274382" cy="309088"/>
            </a:xfrm>
          </p:grpSpPr>
          <p:sp>
            <p:nvSpPr>
              <p:cNvPr id="203" name="Oval 139" descr="縦線 (太)"/>
              <p:cNvSpPr>
                <a:spLocks noChangeArrowheads="1"/>
              </p:cNvSpPr>
              <p:nvPr/>
            </p:nvSpPr>
            <p:spPr bwMode="auto">
              <a:xfrm>
                <a:off x="2644356" y="3321937"/>
                <a:ext cx="145278" cy="155819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4" name="Oval 139" descr="縦線 (太)"/>
              <p:cNvSpPr>
                <a:spLocks noChangeArrowheads="1"/>
              </p:cNvSpPr>
              <p:nvPr/>
            </p:nvSpPr>
            <p:spPr bwMode="auto">
              <a:xfrm>
                <a:off x="2584272" y="3421616"/>
                <a:ext cx="123232" cy="132172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5" name="Oval 139" descr="縦線 (太)"/>
              <p:cNvSpPr>
                <a:spLocks noChangeArrowheads="1"/>
              </p:cNvSpPr>
              <p:nvPr/>
            </p:nvSpPr>
            <p:spPr bwMode="auto">
              <a:xfrm>
                <a:off x="2515252" y="3498853"/>
                <a:ext cx="123232" cy="132172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207" name="グループ化 206"/>
            <p:cNvGrpSpPr/>
            <p:nvPr/>
          </p:nvGrpSpPr>
          <p:grpSpPr>
            <a:xfrm flipH="1">
              <a:off x="3274691" y="3321937"/>
              <a:ext cx="274382" cy="309088"/>
              <a:chOff x="2515252" y="3321937"/>
              <a:chExt cx="274382" cy="309088"/>
            </a:xfrm>
          </p:grpSpPr>
          <p:sp>
            <p:nvSpPr>
              <p:cNvPr id="208" name="Oval 139" descr="縦線 (太)"/>
              <p:cNvSpPr>
                <a:spLocks noChangeArrowheads="1"/>
              </p:cNvSpPr>
              <p:nvPr/>
            </p:nvSpPr>
            <p:spPr bwMode="auto">
              <a:xfrm>
                <a:off x="2644356" y="3321937"/>
                <a:ext cx="145278" cy="155819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9" name="Oval 139" descr="縦線 (太)"/>
              <p:cNvSpPr>
                <a:spLocks noChangeArrowheads="1"/>
              </p:cNvSpPr>
              <p:nvPr/>
            </p:nvSpPr>
            <p:spPr bwMode="auto">
              <a:xfrm>
                <a:off x="2584272" y="3421616"/>
                <a:ext cx="123232" cy="132172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10" name="Oval 139" descr="縦線 (太)"/>
              <p:cNvSpPr>
                <a:spLocks noChangeArrowheads="1"/>
              </p:cNvSpPr>
              <p:nvPr/>
            </p:nvSpPr>
            <p:spPr bwMode="auto">
              <a:xfrm>
                <a:off x="2515252" y="3498853"/>
                <a:ext cx="123232" cy="132172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17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230" name="グループ化 229"/>
          <p:cNvGrpSpPr/>
          <p:nvPr/>
        </p:nvGrpSpPr>
        <p:grpSpPr>
          <a:xfrm>
            <a:off x="6287134" y="873142"/>
            <a:ext cx="1215135" cy="1582738"/>
            <a:chOff x="6287134" y="873142"/>
            <a:chExt cx="1215135" cy="1582738"/>
          </a:xfrm>
        </p:grpSpPr>
        <p:sp>
          <p:nvSpPr>
            <p:cNvPr id="223" name="Oval 345"/>
            <p:cNvSpPr>
              <a:spLocks noChangeArrowheads="1"/>
            </p:cNvSpPr>
            <p:nvPr/>
          </p:nvSpPr>
          <p:spPr bwMode="auto">
            <a:xfrm rot="1800000">
              <a:off x="6287134" y="1586561"/>
              <a:ext cx="521592" cy="171953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5" name="Oval 346"/>
            <p:cNvSpPr>
              <a:spLocks noChangeArrowheads="1"/>
            </p:cNvSpPr>
            <p:nvPr/>
          </p:nvSpPr>
          <p:spPr bwMode="auto">
            <a:xfrm rot="19800000" flipH="1">
              <a:off x="6980679" y="1586561"/>
              <a:ext cx="521590" cy="171953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6" name="Oval 347"/>
            <p:cNvSpPr>
              <a:spLocks noChangeArrowheads="1"/>
            </p:cNvSpPr>
            <p:nvPr/>
          </p:nvSpPr>
          <p:spPr bwMode="auto">
            <a:xfrm rot="18000000">
              <a:off x="6372155" y="2109107"/>
              <a:ext cx="521592" cy="171953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7" name="Oval 348"/>
            <p:cNvSpPr>
              <a:spLocks noChangeArrowheads="1"/>
            </p:cNvSpPr>
            <p:nvPr/>
          </p:nvSpPr>
          <p:spPr bwMode="auto">
            <a:xfrm rot="3600000" flipH="1">
              <a:off x="6893747" y="2109107"/>
              <a:ext cx="521592" cy="171953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8" name="Oval 349"/>
            <p:cNvSpPr>
              <a:spLocks noChangeArrowheads="1"/>
            </p:cNvSpPr>
            <p:nvPr/>
          </p:nvSpPr>
          <p:spPr bwMode="auto">
            <a:xfrm>
              <a:off x="6546974" y="1500585"/>
              <a:ext cx="693545" cy="779521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7" name="AutoShape 304"/>
            <p:cNvSpPr>
              <a:spLocks noChangeArrowheads="1"/>
            </p:cNvSpPr>
            <p:nvPr/>
          </p:nvSpPr>
          <p:spPr bwMode="auto">
            <a:xfrm>
              <a:off x="6426227" y="873142"/>
              <a:ext cx="935038" cy="1008063"/>
            </a:xfrm>
            <a:custGeom>
              <a:avLst/>
              <a:gdLst>
                <a:gd name="G0" fmla="+- 6181 0 0"/>
                <a:gd name="G1" fmla="+- 11078979 0 0"/>
                <a:gd name="G2" fmla="+- 0 0 11078979"/>
                <a:gd name="T0" fmla="*/ 0 256 1"/>
                <a:gd name="T1" fmla="*/ 180 256 1"/>
                <a:gd name="G3" fmla="+- 11078979 T0 T1"/>
                <a:gd name="T2" fmla="*/ 0 256 1"/>
                <a:gd name="T3" fmla="*/ 90 256 1"/>
                <a:gd name="G4" fmla="+- 11078979 T2 T3"/>
                <a:gd name="G5" fmla="*/ G4 2 1"/>
                <a:gd name="T4" fmla="*/ 90 256 1"/>
                <a:gd name="T5" fmla="*/ 0 256 1"/>
                <a:gd name="G6" fmla="+- 11078979 T4 T5"/>
                <a:gd name="G7" fmla="*/ G6 2 1"/>
                <a:gd name="G8" fmla="abs 11078979"/>
                <a:gd name="T6" fmla="*/ 0 256 1"/>
                <a:gd name="T7" fmla="*/ 90 256 1"/>
                <a:gd name="G9" fmla="+- G8 T6 T7"/>
                <a:gd name="G10" fmla="?: G9 G7 G5"/>
                <a:gd name="T8" fmla="*/ 0 256 1"/>
                <a:gd name="T9" fmla="*/ 360 256 1"/>
                <a:gd name="G11" fmla="+- G10 T8 T9"/>
                <a:gd name="G12" fmla="?: G10 G11 G10"/>
                <a:gd name="T10" fmla="*/ 0 256 1"/>
                <a:gd name="T11" fmla="*/ 360 256 1"/>
                <a:gd name="G13" fmla="+- G12 T10 T11"/>
                <a:gd name="G14" fmla="?: G12 G13 G12"/>
                <a:gd name="G15" fmla="+- 0 0 G14"/>
                <a:gd name="G16" fmla="+- 10800 0 0"/>
                <a:gd name="G17" fmla="+- 10800 0 6181"/>
                <a:gd name="G18" fmla="*/ 6181 1 2"/>
                <a:gd name="G19" fmla="+- G18 5400 0"/>
                <a:gd name="G20" fmla="cos G19 11078979"/>
                <a:gd name="G21" fmla="sin G19 11078979"/>
                <a:gd name="G22" fmla="+- G20 10800 0"/>
                <a:gd name="G23" fmla="+- G21 10800 0"/>
                <a:gd name="G24" fmla="+- 10800 0 G20"/>
                <a:gd name="G25" fmla="+- 6181 10800 0"/>
                <a:gd name="G26" fmla="?: G9 G17 G25"/>
                <a:gd name="G27" fmla="?: G9 0 21600"/>
                <a:gd name="G28" fmla="cos 10800 11078979"/>
                <a:gd name="G29" fmla="sin 10800 11078979"/>
                <a:gd name="G30" fmla="sin 6181 11078979"/>
                <a:gd name="G31" fmla="+- G28 10800 0"/>
                <a:gd name="G32" fmla="+- G29 10800 0"/>
                <a:gd name="G33" fmla="+- G30 10800 0"/>
                <a:gd name="G34" fmla="?: G4 0 G31"/>
                <a:gd name="G35" fmla="?: 11078979 G34 0"/>
                <a:gd name="G36" fmla="?: G6 G35 G31"/>
                <a:gd name="G37" fmla="+- 21600 0 G36"/>
                <a:gd name="G38" fmla="?: G4 0 G33"/>
                <a:gd name="G39" fmla="?: 11078979 G38 G32"/>
                <a:gd name="G40" fmla="?: G6 G39 0"/>
                <a:gd name="G41" fmla="?: G4 G32 21600"/>
                <a:gd name="G42" fmla="?: G6 G41 G33"/>
                <a:gd name="T12" fmla="*/ 10800 w 21600"/>
                <a:gd name="T13" fmla="*/ 0 h 21600"/>
                <a:gd name="T14" fmla="*/ 2463 w 21600"/>
                <a:gd name="T15" fmla="*/ 12412 h 21600"/>
                <a:gd name="T16" fmla="*/ 10800 w 21600"/>
                <a:gd name="T17" fmla="*/ 4619 h 21600"/>
                <a:gd name="T18" fmla="*/ 19137 w 21600"/>
                <a:gd name="T19" fmla="*/ 12412 h 21600"/>
                <a:gd name="T20" fmla="*/ G36 w 21600"/>
                <a:gd name="T21" fmla="*/ G40 h 21600"/>
                <a:gd name="T22" fmla="*/ G37 w 21600"/>
                <a:gd name="T23" fmla="*/ G42 h 21600"/>
              </a:gdLst>
              <a:ahLst/>
              <a:cxnLst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T20" t="T21" r="T22" b="T23"/>
              <a:pathLst>
                <a:path w="21600" h="21600">
                  <a:moveTo>
                    <a:pt x="4731" y="11973"/>
                  </a:moveTo>
                  <a:cubicBezTo>
                    <a:pt x="4656" y="11587"/>
                    <a:pt x="4619" y="11193"/>
                    <a:pt x="4619" y="10800"/>
                  </a:cubicBezTo>
                  <a:cubicBezTo>
                    <a:pt x="4619" y="7386"/>
                    <a:pt x="7386" y="4619"/>
                    <a:pt x="10800" y="4619"/>
                  </a:cubicBezTo>
                  <a:cubicBezTo>
                    <a:pt x="14213" y="4619"/>
                    <a:pt x="16981" y="7386"/>
                    <a:pt x="16981" y="10800"/>
                  </a:cubicBezTo>
                  <a:cubicBezTo>
                    <a:pt x="16981" y="11193"/>
                    <a:pt x="16943" y="11587"/>
                    <a:pt x="16868" y="11973"/>
                  </a:cubicBezTo>
                  <a:lnTo>
                    <a:pt x="21403" y="12851"/>
                  </a:lnTo>
                  <a:cubicBezTo>
                    <a:pt x="21534" y="12175"/>
                    <a:pt x="21600" y="11488"/>
                    <a:pt x="21600" y="10800"/>
                  </a:cubicBezTo>
                  <a:cubicBezTo>
                    <a:pt x="21600" y="4835"/>
                    <a:pt x="16764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-1" y="11488"/>
                    <a:pt x="65" y="12175"/>
                    <a:pt x="196" y="12851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4" name="二等辺三角形 243"/>
            <p:cNvSpPr/>
            <p:nvPr/>
          </p:nvSpPr>
          <p:spPr bwMode="auto">
            <a:xfrm rot="10800000">
              <a:off x="6751665" y="1558760"/>
              <a:ext cx="284162" cy="455645"/>
            </a:xfrm>
            <a:prstGeom prst="triangl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5" name="Oval 305"/>
            <p:cNvSpPr>
              <a:spLocks noChangeArrowheads="1"/>
            </p:cNvSpPr>
            <p:nvPr/>
          </p:nvSpPr>
          <p:spPr bwMode="auto">
            <a:xfrm>
              <a:off x="6353202" y="1160480"/>
              <a:ext cx="215900" cy="215900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6" name="Oval 306"/>
            <p:cNvSpPr>
              <a:spLocks noChangeArrowheads="1"/>
            </p:cNvSpPr>
            <p:nvPr/>
          </p:nvSpPr>
          <p:spPr bwMode="auto">
            <a:xfrm>
              <a:off x="7218390" y="1160480"/>
              <a:ext cx="215900" cy="215900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5" name="Oval 307"/>
            <p:cNvSpPr>
              <a:spLocks noChangeArrowheads="1"/>
            </p:cNvSpPr>
            <p:nvPr/>
          </p:nvSpPr>
          <p:spPr bwMode="auto">
            <a:xfrm>
              <a:off x="6497665" y="944580"/>
              <a:ext cx="792162" cy="647700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7" name="Freeform 309"/>
            <p:cNvSpPr>
              <a:spLocks/>
            </p:cNvSpPr>
            <p:nvPr/>
          </p:nvSpPr>
          <p:spPr bwMode="auto">
            <a:xfrm>
              <a:off x="6780240" y="1436705"/>
              <a:ext cx="225425" cy="166687"/>
            </a:xfrm>
            <a:custGeom>
              <a:avLst/>
              <a:gdLst>
                <a:gd name="T0" fmla="*/ 0 w 142"/>
                <a:gd name="T1" fmla="*/ 90 h 105"/>
                <a:gd name="T2" fmla="*/ 0 w 142"/>
                <a:gd name="T3" fmla="*/ 0 h 105"/>
                <a:gd name="T4" fmla="*/ 142 w 142"/>
                <a:gd name="T5" fmla="*/ 0 h 105"/>
                <a:gd name="T6" fmla="*/ 142 w 142"/>
                <a:gd name="T7" fmla="*/ 90 h 105"/>
                <a:gd name="T8" fmla="*/ 71 w 142"/>
                <a:gd name="T9" fmla="*/ 105 h 105"/>
                <a:gd name="T10" fmla="*/ 0 w 142"/>
                <a:gd name="T11" fmla="*/ 90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2" h="105">
                  <a:moveTo>
                    <a:pt x="0" y="90"/>
                  </a:moveTo>
                  <a:lnTo>
                    <a:pt x="0" y="0"/>
                  </a:lnTo>
                  <a:lnTo>
                    <a:pt x="142" y="0"/>
                  </a:lnTo>
                  <a:cubicBezTo>
                    <a:pt x="142" y="0"/>
                    <a:pt x="142" y="90"/>
                    <a:pt x="142" y="90"/>
                  </a:cubicBezTo>
                  <a:cubicBezTo>
                    <a:pt x="141" y="92"/>
                    <a:pt x="123" y="105"/>
                    <a:pt x="71" y="105"/>
                  </a:cubicBezTo>
                  <a:cubicBezTo>
                    <a:pt x="19" y="105"/>
                    <a:pt x="15" y="93"/>
                    <a:pt x="0" y="90"/>
                  </a:cubicBezTo>
                  <a:close/>
                </a:path>
              </a:pathLst>
            </a:custGeom>
            <a:solidFill>
              <a:srgbClr val="FFCC66"/>
            </a:solidFill>
            <a:ln w="9525">
              <a:solidFill>
                <a:srgbClr val="FF6600"/>
              </a:solidFill>
              <a:round/>
              <a:headEnd/>
              <a:tailEnd/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38" name="Oval 310"/>
            <p:cNvSpPr>
              <a:spLocks noChangeArrowheads="1"/>
            </p:cNvSpPr>
            <p:nvPr/>
          </p:nvSpPr>
          <p:spPr bwMode="auto">
            <a:xfrm>
              <a:off x="6569102" y="1160480"/>
              <a:ext cx="288925" cy="144462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9" name="Oval 311"/>
            <p:cNvSpPr>
              <a:spLocks noChangeArrowheads="1"/>
            </p:cNvSpPr>
            <p:nvPr/>
          </p:nvSpPr>
          <p:spPr bwMode="auto">
            <a:xfrm>
              <a:off x="6929465" y="1160480"/>
              <a:ext cx="288925" cy="144462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40" name="二等辺三角形 339"/>
            <p:cNvSpPr/>
            <p:nvPr/>
          </p:nvSpPr>
          <p:spPr bwMode="auto">
            <a:xfrm rot="5400000">
              <a:off x="6691382" y="1532518"/>
              <a:ext cx="206722" cy="196418"/>
            </a:xfrm>
            <a:prstGeom prst="triangl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1" name="二等辺三角形 340"/>
            <p:cNvSpPr/>
            <p:nvPr/>
          </p:nvSpPr>
          <p:spPr bwMode="auto">
            <a:xfrm rot="16200000">
              <a:off x="6887800" y="1532518"/>
              <a:ext cx="206722" cy="196418"/>
            </a:xfrm>
            <a:prstGeom prst="triangl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2" name="角丸四角形 341"/>
            <p:cNvSpPr/>
            <p:nvPr/>
          </p:nvSpPr>
          <p:spPr bwMode="auto">
            <a:xfrm>
              <a:off x="6820777" y="1558002"/>
              <a:ext cx="155855" cy="145451"/>
            </a:xfrm>
            <a:prstGeom prst="roundRect">
              <a:avLst>
                <a:gd name="adj" fmla="val 32383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円/楕円 43"/>
            <p:cNvSpPr/>
            <p:nvPr/>
          </p:nvSpPr>
          <p:spPr bwMode="auto">
            <a:xfrm>
              <a:off x="6849364" y="2062419"/>
              <a:ext cx="99300" cy="99300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9" name="円/楕円 228"/>
            <p:cNvSpPr/>
            <p:nvPr/>
          </p:nvSpPr>
          <p:spPr bwMode="auto">
            <a:xfrm>
              <a:off x="6663190" y="1171994"/>
              <a:ext cx="117050" cy="117050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8" name="円/楕円 217"/>
            <p:cNvSpPr/>
            <p:nvPr/>
          </p:nvSpPr>
          <p:spPr bwMode="auto">
            <a:xfrm>
              <a:off x="7016250" y="1171994"/>
              <a:ext cx="117050" cy="117050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78" name="グループ化 477"/>
          <p:cNvGrpSpPr/>
          <p:nvPr/>
        </p:nvGrpSpPr>
        <p:grpSpPr>
          <a:xfrm>
            <a:off x="6287134" y="4761925"/>
            <a:ext cx="1215135" cy="1614186"/>
            <a:chOff x="6287134" y="4761925"/>
            <a:chExt cx="1215135" cy="1614186"/>
          </a:xfrm>
        </p:grpSpPr>
        <p:sp>
          <p:nvSpPr>
            <p:cNvPr id="301" name="円/楕円 300"/>
            <p:cNvSpPr/>
            <p:nvPr/>
          </p:nvSpPr>
          <p:spPr bwMode="auto">
            <a:xfrm>
              <a:off x="6743289" y="4761925"/>
              <a:ext cx="598001" cy="598001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5" name="円/楕円 304"/>
            <p:cNvSpPr/>
            <p:nvPr/>
          </p:nvSpPr>
          <p:spPr bwMode="auto">
            <a:xfrm>
              <a:off x="6459382" y="4761925"/>
              <a:ext cx="598001" cy="598001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6" name="円/楕円 305"/>
            <p:cNvSpPr/>
            <p:nvPr/>
          </p:nvSpPr>
          <p:spPr bwMode="auto">
            <a:xfrm>
              <a:off x="6426227" y="4814161"/>
              <a:ext cx="935038" cy="1362614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7" name="Oval 345"/>
            <p:cNvSpPr>
              <a:spLocks noChangeArrowheads="1"/>
            </p:cNvSpPr>
            <p:nvPr/>
          </p:nvSpPr>
          <p:spPr bwMode="auto">
            <a:xfrm rot="1800000">
              <a:off x="6287134" y="5506792"/>
              <a:ext cx="521592" cy="171953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2" name="Oval 346"/>
            <p:cNvSpPr>
              <a:spLocks noChangeArrowheads="1"/>
            </p:cNvSpPr>
            <p:nvPr/>
          </p:nvSpPr>
          <p:spPr bwMode="auto">
            <a:xfrm rot="19800000" flipH="1">
              <a:off x="6980679" y="5506792"/>
              <a:ext cx="521590" cy="171953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4" name="Oval 347"/>
            <p:cNvSpPr>
              <a:spLocks noChangeArrowheads="1"/>
            </p:cNvSpPr>
            <p:nvPr/>
          </p:nvSpPr>
          <p:spPr bwMode="auto">
            <a:xfrm rot="18000000">
              <a:off x="6372155" y="6029338"/>
              <a:ext cx="521592" cy="171953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45" name="Oval 348"/>
            <p:cNvSpPr>
              <a:spLocks noChangeArrowheads="1"/>
            </p:cNvSpPr>
            <p:nvPr/>
          </p:nvSpPr>
          <p:spPr bwMode="auto">
            <a:xfrm rot="3600000" flipH="1">
              <a:off x="6893747" y="6029338"/>
              <a:ext cx="521592" cy="171953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46" name="Oval 349"/>
            <p:cNvSpPr>
              <a:spLocks noChangeArrowheads="1"/>
            </p:cNvSpPr>
            <p:nvPr/>
          </p:nvSpPr>
          <p:spPr bwMode="auto">
            <a:xfrm>
              <a:off x="6546974" y="5420816"/>
              <a:ext cx="693545" cy="779521"/>
            </a:xfrm>
            <a:prstGeom prst="ellipse">
              <a:avLst/>
            </a:prstGeom>
            <a:solidFill>
              <a:srgbClr val="FF7C8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47" name="二等辺三角形 346"/>
            <p:cNvSpPr/>
            <p:nvPr/>
          </p:nvSpPr>
          <p:spPr bwMode="auto">
            <a:xfrm rot="10800000">
              <a:off x="6751665" y="5478991"/>
              <a:ext cx="284162" cy="455645"/>
            </a:xfrm>
            <a:prstGeom prst="triangl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8" name="Oval 305"/>
            <p:cNvSpPr>
              <a:spLocks noChangeArrowheads="1"/>
            </p:cNvSpPr>
            <p:nvPr/>
          </p:nvSpPr>
          <p:spPr bwMode="auto">
            <a:xfrm>
              <a:off x="6389715" y="5080711"/>
              <a:ext cx="215900" cy="215900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0" name="Oval 306"/>
            <p:cNvSpPr>
              <a:spLocks noChangeArrowheads="1"/>
            </p:cNvSpPr>
            <p:nvPr/>
          </p:nvSpPr>
          <p:spPr bwMode="auto">
            <a:xfrm>
              <a:off x="7181877" y="5080711"/>
              <a:ext cx="215900" cy="215900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1" name="Oval 307"/>
            <p:cNvSpPr>
              <a:spLocks noChangeArrowheads="1"/>
            </p:cNvSpPr>
            <p:nvPr/>
          </p:nvSpPr>
          <p:spPr bwMode="auto">
            <a:xfrm>
              <a:off x="6497665" y="4864811"/>
              <a:ext cx="792162" cy="647700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2" name="Freeform 309"/>
            <p:cNvSpPr>
              <a:spLocks/>
            </p:cNvSpPr>
            <p:nvPr/>
          </p:nvSpPr>
          <p:spPr bwMode="auto">
            <a:xfrm>
              <a:off x="6780240" y="5356936"/>
              <a:ext cx="225425" cy="166687"/>
            </a:xfrm>
            <a:custGeom>
              <a:avLst/>
              <a:gdLst>
                <a:gd name="T0" fmla="*/ 0 w 142"/>
                <a:gd name="T1" fmla="*/ 90 h 105"/>
                <a:gd name="T2" fmla="*/ 0 w 142"/>
                <a:gd name="T3" fmla="*/ 0 h 105"/>
                <a:gd name="T4" fmla="*/ 142 w 142"/>
                <a:gd name="T5" fmla="*/ 0 h 105"/>
                <a:gd name="T6" fmla="*/ 142 w 142"/>
                <a:gd name="T7" fmla="*/ 90 h 105"/>
                <a:gd name="T8" fmla="*/ 71 w 142"/>
                <a:gd name="T9" fmla="*/ 105 h 105"/>
                <a:gd name="T10" fmla="*/ 0 w 142"/>
                <a:gd name="T11" fmla="*/ 90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2" h="105">
                  <a:moveTo>
                    <a:pt x="0" y="90"/>
                  </a:moveTo>
                  <a:lnTo>
                    <a:pt x="0" y="0"/>
                  </a:lnTo>
                  <a:lnTo>
                    <a:pt x="142" y="0"/>
                  </a:lnTo>
                  <a:cubicBezTo>
                    <a:pt x="142" y="0"/>
                    <a:pt x="142" y="90"/>
                    <a:pt x="142" y="90"/>
                  </a:cubicBezTo>
                  <a:cubicBezTo>
                    <a:pt x="141" y="92"/>
                    <a:pt x="123" y="105"/>
                    <a:pt x="71" y="105"/>
                  </a:cubicBezTo>
                  <a:cubicBezTo>
                    <a:pt x="19" y="105"/>
                    <a:pt x="15" y="93"/>
                    <a:pt x="0" y="90"/>
                  </a:cubicBezTo>
                  <a:close/>
                </a:path>
              </a:pathLst>
            </a:custGeom>
            <a:solidFill>
              <a:srgbClr val="FFCC66"/>
            </a:solidFill>
            <a:ln w="9525">
              <a:solidFill>
                <a:srgbClr val="FF6600"/>
              </a:solidFill>
              <a:round/>
              <a:headEnd/>
              <a:tailEnd/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56" name="Oval 310"/>
            <p:cNvSpPr>
              <a:spLocks noChangeArrowheads="1"/>
            </p:cNvSpPr>
            <p:nvPr/>
          </p:nvSpPr>
          <p:spPr bwMode="auto">
            <a:xfrm>
              <a:off x="6569102" y="5080711"/>
              <a:ext cx="288925" cy="144462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9" name="Oval 311"/>
            <p:cNvSpPr>
              <a:spLocks noChangeArrowheads="1"/>
            </p:cNvSpPr>
            <p:nvPr/>
          </p:nvSpPr>
          <p:spPr bwMode="auto">
            <a:xfrm>
              <a:off x="6929465" y="5080711"/>
              <a:ext cx="288925" cy="144462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0" name="二等辺三角形 359"/>
            <p:cNvSpPr/>
            <p:nvPr/>
          </p:nvSpPr>
          <p:spPr bwMode="auto">
            <a:xfrm rot="5400000">
              <a:off x="6691382" y="5452749"/>
              <a:ext cx="206722" cy="196418"/>
            </a:xfrm>
            <a:prstGeom prst="triangl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1" name="二等辺三角形 360"/>
            <p:cNvSpPr/>
            <p:nvPr/>
          </p:nvSpPr>
          <p:spPr bwMode="auto">
            <a:xfrm rot="16200000">
              <a:off x="6887800" y="5452749"/>
              <a:ext cx="206722" cy="196418"/>
            </a:xfrm>
            <a:prstGeom prst="triangl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4" name="角丸四角形 363"/>
            <p:cNvSpPr/>
            <p:nvPr/>
          </p:nvSpPr>
          <p:spPr bwMode="auto">
            <a:xfrm>
              <a:off x="6820777" y="5478233"/>
              <a:ext cx="155855" cy="145451"/>
            </a:xfrm>
            <a:prstGeom prst="roundRect">
              <a:avLst>
                <a:gd name="adj" fmla="val 32383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5" name="円/楕円 364"/>
            <p:cNvSpPr/>
            <p:nvPr/>
          </p:nvSpPr>
          <p:spPr bwMode="auto">
            <a:xfrm>
              <a:off x="6849364" y="5982650"/>
              <a:ext cx="99300" cy="99300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6" name="円/楕円 365"/>
            <p:cNvSpPr/>
            <p:nvPr/>
          </p:nvSpPr>
          <p:spPr bwMode="auto">
            <a:xfrm>
              <a:off x="6663190" y="5092225"/>
              <a:ext cx="117050" cy="117050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7" name="円/楕円 366"/>
            <p:cNvSpPr/>
            <p:nvPr/>
          </p:nvSpPr>
          <p:spPr bwMode="auto">
            <a:xfrm>
              <a:off x="7016250" y="5092225"/>
              <a:ext cx="117050" cy="117050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79" name="グループ化 478"/>
          <p:cNvGrpSpPr/>
          <p:nvPr/>
        </p:nvGrpSpPr>
        <p:grpSpPr>
          <a:xfrm>
            <a:off x="6287134" y="2463928"/>
            <a:ext cx="1215135" cy="1962795"/>
            <a:chOff x="6287134" y="2463928"/>
            <a:chExt cx="1215135" cy="1962795"/>
          </a:xfrm>
        </p:grpSpPr>
        <p:sp>
          <p:nvSpPr>
            <p:cNvPr id="368" name="Oval 345"/>
            <p:cNvSpPr>
              <a:spLocks noChangeArrowheads="1"/>
            </p:cNvSpPr>
            <p:nvPr/>
          </p:nvSpPr>
          <p:spPr bwMode="auto">
            <a:xfrm rot="1800000">
              <a:off x="6287134" y="3557404"/>
              <a:ext cx="521592" cy="171953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9" name="Oval 346"/>
            <p:cNvSpPr>
              <a:spLocks noChangeArrowheads="1"/>
            </p:cNvSpPr>
            <p:nvPr/>
          </p:nvSpPr>
          <p:spPr bwMode="auto">
            <a:xfrm rot="19800000" flipH="1">
              <a:off x="6980679" y="3557404"/>
              <a:ext cx="521590" cy="171953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0" name="Oval 347"/>
            <p:cNvSpPr>
              <a:spLocks noChangeArrowheads="1"/>
            </p:cNvSpPr>
            <p:nvPr/>
          </p:nvSpPr>
          <p:spPr bwMode="auto">
            <a:xfrm rot="18000000">
              <a:off x="6372155" y="4079950"/>
              <a:ext cx="521592" cy="171953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2" name="Oval 348"/>
            <p:cNvSpPr>
              <a:spLocks noChangeArrowheads="1"/>
            </p:cNvSpPr>
            <p:nvPr/>
          </p:nvSpPr>
          <p:spPr bwMode="auto">
            <a:xfrm rot="3600000" flipH="1">
              <a:off x="6893747" y="4079950"/>
              <a:ext cx="521592" cy="171953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3" name="Oval 349"/>
            <p:cNvSpPr>
              <a:spLocks noChangeArrowheads="1"/>
            </p:cNvSpPr>
            <p:nvPr/>
          </p:nvSpPr>
          <p:spPr bwMode="auto">
            <a:xfrm>
              <a:off x="6546974" y="3471428"/>
              <a:ext cx="693545" cy="779521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4" name="AutoShape 304"/>
            <p:cNvSpPr>
              <a:spLocks noChangeArrowheads="1"/>
            </p:cNvSpPr>
            <p:nvPr/>
          </p:nvSpPr>
          <p:spPr bwMode="auto">
            <a:xfrm>
              <a:off x="6426227" y="2843985"/>
              <a:ext cx="935038" cy="1008063"/>
            </a:xfrm>
            <a:custGeom>
              <a:avLst/>
              <a:gdLst>
                <a:gd name="G0" fmla="+- 6181 0 0"/>
                <a:gd name="G1" fmla="+- 11078979 0 0"/>
                <a:gd name="G2" fmla="+- 0 0 11078979"/>
                <a:gd name="T0" fmla="*/ 0 256 1"/>
                <a:gd name="T1" fmla="*/ 180 256 1"/>
                <a:gd name="G3" fmla="+- 11078979 T0 T1"/>
                <a:gd name="T2" fmla="*/ 0 256 1"/>
                <a:gd name="T3" fmla="*/ 90 256 1"/>
                <a:gd name="G4" fmla="+- 11078979 T2 T3"/>
                <a:gd name="G5" fmla="*/ G4 2 1"/>
                <a:gd name="T4" fmla="*/ 90 256 1"/>
                <a:gd name="T5" fmla="*/ 0 256 1"/>
                <a:gd name="G6" fmla="+- 11078979 T4 T5"/>
                <a:gd name="G7" fmla="*/ G6 2 1"/>
                <a:gd name="G8" fmla="abs 11078979"/>
                <a:gd name="T6" fmla="*/ 0 256 1"/>
                <a:gd name="T7" fmla="*/ 90 256 1"/>
                <a:gd name="G9" fmla="+- G8 T6 T7"/>
                <a:gd name="G10" fmla="?: G9 G7 G5"/>
                <a:gd name="T8" fmla="*/ 0 256 1"/>
                <a:gd name="T9" fmla="*/ 360 256 1"/>
                <a:gd name="G11" fmla="+- G10 T8 T9"/>
                <a:gd name="G12" fmla="?: G10 G11 G10"/>
                <a:gd name="T10" fmla="*/ 0 256 1"/>
                <a:gd name="T11" fmla="*/ 360 256 1"/>
                <a:gd name="G13" fmla="+- G12 T10 T11"/>
                <a:gd name="G14" fmla="?: G12 G13 G12"/>
                <a:gd name="G15" fmla="+- 0 0 G14"/>
                <a:gd name="G16" fmla="+- 10800 0 0"/>
                <a:gd name="G17" fmla="+- 10800 0 6181"/>
                <a:gd name="G18" fmla="*/ 6181 1 2"/>
                <a:gd name="G19" fmla="+- G18 5400 0"/>
                <a:gd name="G20" fmla="cos G19 11078979"/>
                <a:gd name="G21" fmla="sin G19 11078979"/>
                <a:gd name="G22" fmla="+- G20 10800 0"/>
                <a:gd name="G23" fmla="+- G21 10800 0"/>
                <a:gd name="G24" fmla="+- 10800 0 G20"/>
                <a:gd name="G25" fmla="+- 6181 10800 0"/>
                <a:gd name="G26" fmla="?: G9 G17 G25"/>
                <a:gd name="G27" fmla="?: G9 0 21600"/>
                <a:gd name="G28" fmla="cos 10800 11078979"/>
                <a:gd name="G29" fmla="sin 10800 11078979"/>
                <a:gd name="G30" fmla="sin 6181 11078979"/>
                <a:gd name="G31" fmla="+- G28 10800 0"/>
                <a:gd name="G32" fmla="+- G29 10800 0"/>
                <a:gd name="G33" fmla="+- G30 10800 0"/>
                <a:gd name="G34" fmla="?: G4 0 G31"/>
                <a:gd name="G35" fmla="?: 11078979 G34 0"/>
                <a:gd name="G36" fmla="?: G6 G35 G31"/>
                <a:gd name="G37" fmla="+- 21600 0 G36"/>
                <a:gd name="G38" fmla="?: G4 0 G33"/>
                <a:gd name="G39" fmla="?: 11078979 G38 G32"/>
                <a:gd name="G40" fmla="?: G6 G39 0"/>
                <a:gd name="G41" fmla="?: G4 G32 21600"/>
                <a:gd name="G42" fmla="?: G6 G41 G33"/>
                <a:gd name="T12" fmla="*/ 10800 w 21600"/>
                <a:gd name="T13" fmla="*/ 0 h 21600"/>
                <a:gd name="T14" fmla="*/ 2463 w 21600"/>
                <a:gd name="T15" fmla="*/ 12412 h 21600"/>
                <a:gd name="T16" fmla="*/ 10800 w 21600"/>
                <a:gd name="T17" fmla="*/ 4619 h 21600"/>
                <a:gd name="T18" fmla="*/ 19137 w 21600"/>
                <a:gd name="T19" fmla="*/ 12412 h 21600"/>
                <a:gd name="T20" fmla="*/ G36 w 21600"/>
                <a:gd name="T21" fmla="*/ G40 h 21600"/>
                <a:gd name="T22" fmla="*/ G37 w 21600"/>
                <a:gd name="T23" fmla="*/ G42 h 21600"/>
              </a:gdLst>
              <a:ahLst/>
              <a:cxnLst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T20" t="T21" r="T22" b="T23"/>
              <a:pathLst>
                <a:path w="21600" h="21600">
                  <a:moveTo>
                    <a:pt x="4731" y="11973"/>
                  </a:moveTo>
                  <a:cubicBezTo>
                    <a:pt x="4656" y="11587"/>
                    <a:pt x="4619" y="11193"/>
                    <a:pt x="4619" y="10800"/>
                  </a:cubicBezTo>
                  <a:cubicBezTo>
                    <a:pt x="4619" y="7386"/>
                    <a:pt x="7386" y="4619"/>
                    <a:pt x="10800" y="4619"/>
                  </a:cubicBezTo>
                  <a:cubicBezTo>
                    <a:pt x="14213" y="4619"/>
                    <a:pt x="16981" y="7386"/>
                    <a:pt x="16981" y="10800"/>
                  </a:cubicBezTo>
                  <a:cubicBezTo>
                    <a:pt x="16981" y="11193"/>
                    <a:pt x="16943" y="11587"/>
                    <a:pt x="16868" y="11973"/>
                  </a:cubicBezTo>
                  <a:lnTo>
                    <a:pt x="21403" y="12851"/>
                  </a:lnTo>
                  <a:cubicBezTo>
                    <a:pt x="21534" y="12175"/>
                    <a:pt x="21600" y="11488"/>
                    <a:pt x="21600" y="10800"/>
                  </a:cubicBezTo>
                  <a:cubicBezTo>
                    <a:pt x="21600" y="4835"/>
                    <a:pt x="16764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-1" y="11488"/>
                    <a:pt x="65" y="12175"/>
                    <a:pt x="196" y="12851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5" name="二等辺三角形 374"/>
            <p:cNvSpPr/>
            <p:nvPr/>
          </p:nvSpPr>
          <p:spPr bwMode="auto">
            <a:xfrm rot="10800000">
              <a:off x="6751665" y="3529603"/>
              <a:ext cx="284162" cy="455645"/>
            </a:xfrm>
            <a:prstGeom prst="triangl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6" name="Oval 305"/>
            <p:cNvSpPr>
              <a:spLocks noChangeArrowheads="1"/>
            </p:cNvSpPr>
            <p:nvPr/>
          </p:nvSpPr>
          <p:spPr bwMode="auto">
            <a:xfrm>
              <a:off x="6353202" y="3131323"/>
              <a:ext cx="215900" cy="215900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7" name="Oval 306"/>
            <p:cNvSpPr>
              <a:spLocks noChangeArrowheads="1"/>
            </p:cNvSpPr>
            <p:nvPr/>
          </p:nvSpPr>
          <p:spPr bwMode="auto">
            <a:xfrm>
              <a:off x="7218390" y="3131323"/>
              <a:ext cx="215900" cy="215900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8" name="Oval 307"/>
            <p:cNvSpPr>
              <a:spLocks noChangeArrowheads="1"/>
            </p:cNvSpPr>
            <p:nvPr/>
          </p:nvSpPr>
          <p:spPr bwMode="auto">
            <a:xfrm>
              <a:off x="6497665" y="2915423"/>
              <a:ext cx="792162" cy="647700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9" name="Freeform 309"/>
            <p:cNvSpPr>
              <a:spLocks/>
            </p:cNvSpPr>
            <p:nvPr/>
          </p:nvSpPr>
          <p:spPr bwMode="auto">
            <a:xfrm>
              <a:off x="6780240" y="3407548"/>
              <a:ext cx="225425" cy="166687"/>
            </a:xfrm>
            <a:custGeom>
              <a:avLst/>
              <a:gdLst>
                <a:gd name="T0" fmla="*/ 0 w 142"/>
                <a:gd name="T1" fmla="*/ 90 h 105"/>
                <a:gd name="T2" fmla="*/ 0 w 142"/>
                <a:gd name="T3" fmla="*/ 0 h 105"/>
                <a:gd name="T4" fmla="*/ 142 w 142"/>
                <a:gd name="T5" fmla="*/ 0 h 105"/>
                <a:gd name="T6" fmla="*/ 142 w 142"/>
                <a:gd name="T7" fmla="*/ 90 h 105"/>
                <a:gd name="T8" fmla="*/ 71 w 142"/>
                <a:gd name="T9" fmla="*/ 105 h 105"/>
                <a:gd name="T10" fmla="*/ 0 w 142"/>
                <a:gd name="T11" fmla="*/ 90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2" h="105">
                  <a:moveTo>
                    <a:pt x="0" y="90"/>
                  </a:moveTo>
                  <a:lnTo>
                    <a:pt x="0" y="0"/>
                  </a:lnTo>
                  <a:lnTo>
                    <a:pt x="142" y="0"/>
                  </a:lnTo>
                  <a:cubicBezTo>
                    <a:pt x="142" y="0"/>
                    <a:pt x="142" y="90"/>
                    <a:pt x="142" y="90"/>
                  </a:cubicBezTo>
                  <a:cubicBezTo>
                    <a:pt x="141" y="92"/>
                    <a:pt x="123" y="105"/>
                    <a:pt x="71" y="105"/>
                  </a:cubicBezTo>
                  <a:cubicBezTo>
                    <a:pt x="19" y="105"/>
                    <a:pt x="15" y="93"/>
                    <a:pt x="0" y="90"/>
                  </a:cubicBezTo>
                  <a:close/>
                </a:path>
              </a:pathLst>
            </a:custGeom>
            <a:solidFill>
              <a:srgbClr val="FFCC66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80" name="Oval 310"/>
            <p:cNvSpPr>
              <a:spLocks noChangeArrowheads="1"/>
            </p:cNvSpPr>
            <p:nvPr/>
          </p:nvSpPr>
          <p:spPr bwMode="auto">
            <a:xfrm>
              <a:off x="6569102" y="3131323"/>
              <a:ext cx="288925" cy="144462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81" name="Oval 311"/>
            <p:cNvSpPr>
              <a:spLocks noChangeArrowheads="1"/>
            </p:cNvSpPr>
            <p:nvPr/>
          </p:nvSpPr>
          <p:spPr bwMode="auto">
            <a:xfrm>
              <a:off x="6929465" y="3131323"/>
              <a:ext cx="288925" cy="144462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82" name="二等辺三角形 381"/>
            <p:cNvSpPr/>
            <p:nvPr/>
          </p:nvSpPr>
          <p:spPr bwMode="auto">
            <a:xfrm rot="5400000">
              <a:off x="6691382" y="3503361"/>
              <a:ext cx="206722" cy="196418"/>
            </a:xfrm>
            <a:prstGeom prst="triangl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0" name="二等辺三角形 389"/>
            <p:cNvSpPr/>
            <p:nvPr/>
          </p:nvSpPr>
          <p:spPr bwMode="auto">
            <a:xfrm rot="16200000">
              <a:off x="6887800" y="3503361"/>
              <a:ext cx="206722" cy="196418"/>
            </a:xfrm>
            <a:prstGeom prst="triangl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2" name="角丸四角形 401"/>
            <p:cNvSpPr/>
            <p:nvPr/>
          </p:nvSpPr>
          <p:spPr bwMode="auto">
            <a:xfrm>
              <a:off x="6820777" y="3528845"/>
              <a:ext cx="155855" cy="145451"/>
            </a:xfrm>
            <a:prstGeom prst="roundRect">
              <a:avLst>
                <a:gd name="adj" fmla="val 32383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4" name="円/楕円 403"/>
            <p:cNvSpPr/>
            <p:nvPr/>
          </p:nvSpPr>
          <p:spPr bwMode="auto">
            <a:xfrm>
              <a:off x="6849364" y="4033262"/>
              <a:ext cx="99300" cy="99300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8" name="円/楕円 407"/>
            <p:cNvSpPr/>
            <p:nvPr/>
          </p:nvSpPr>
          <p:spPr bwMode="auto">
            <a:xfrm>
              <a:off x="6663190" y="3142837"/>
              <a:ext cx="117050" cy="117050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9" name="円/楕円 408"/>
            <p:cNvSpPr/>
            <p:nvPr/>
          </p:nvSpPr>
          <p:spPr bwMode="auto">
            <a:xfrm>
              <a:off x="7016250" y="3142837"/>
              <a:ext cx="117050" cy="117050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1" name="円/楕円 230"/>
            <p:cNvSpPr/>
            <p:nvPr/>
          </p:nvSpPr>
          <p:spPr bwMode="auto">
            <a:xfrm>
              <a:off x="6389715" y="2915423"/>
              <a:ext cx="971550" cy="157097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0" name="円/楕円 409"/>
            <p:cNvSpPr/>
            <p:nvPr/>
          </p:nvSpPr>
          <p:spPr bwMode="auto">
            <a:xfrm>
              <a:off x="6541008" y="2842271"/>
              <a:ext cx="668964" cy="157097"/>
            </a:xfrm>
            <a:prstGeom prst="ellips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1" name="円/楕円 410"/>
            <p:cNvSpPr/>
            <p:nvPr/>
          </p:nvSpPr>
          <p:spPr bwMode="auto">
            <a:xfrm>
              <a:off x="6541008" y="2793503"/>
              <a:ext cx="668964" cy="157097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角丸四角形 47"/>
            <p:cNvSpPr/>
            <p:nvPr/>
          </p:nvSpPr>
          <p:spPr bwMode="auto">
            <a:xfrm>
              <a:off x="6548120" y="2537460"/>
              <a:ext cx="661852" cy="338643"/>
            </a:xfrm>
            <a:prstGeom prst="roundRect">
              <a:avLst>
                <a:gd name="adj" fmla="val 12416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3" name="円/楕円 412"/>
            <p:cNvSpPr/>
            <p:nvPr/>
          </p:nvSpPr>
          <p:spPr bwMode="auto">
            <a:xfrm>
              <a:off x="6541008" y="2463928"/>
              <a:ext cx="668964" cy="157097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" name="正方形/長方形 48"/>
            <p:cNvSpPr/>
            <p:nvPr/>
          </p:nvSpPr>
          <p:spPr bwMode="auto">
            <a:xfrm>
              <a:off x="6780240" y="3354171"/>
              <a:ext cx="225425" cy="109951"/>
            </a:xfrm>
            <a:prstGeom prst="rect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69" name="グループ化 268"/>
          <p:cNvGrpSpPr/>
          <p:nvPr/>
        </p:nvGrpSpPr>
        <p:grpSpPr>
          <a:xfrm>
            <a:off x="8110759" y="2732845"/>
            <a:ext cx="1216122" cy="1626430"/>
            <a:chOff x="4207442" y="638690"/>
            <a:chExt cx="1528237" cy="2043853"/>
          </a:xfrm>
        </p:grpSpPr>
        <p:sp>
          <p:nvSpPr>
            <p:cNvPr id="412" name="角丸四角形 411"/>
            <p:cNvSpPr/>
            <p:nvPr/>
          </p:nvSpPr>
          <p:spPr bwMode="auto">
            <a:xfrm>
              <a:off x="4592960" y="818710"/>
              <a:ext cx="720080" cy="450050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4" name="角丸四角形 413"/>
            <p:cNvSpPr/>
            <p:nvPr/>
          </p:nvSpPr>
          <p:spPr bwMode="auto">
            <a:xfrm>
              <a:off x="4502949" y="1268760"/>
              <a:ext cx="945105" cy="540060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5" name="角丸四角形 414"/>
            <p:cNvSpPr/>
            <p:nvPr/>
          </p:nvSpPr>
          <p:spPr bwMode="auto">
            <a:xfrm>
              <a:off x="4702140" y="2133790"/>
              <a:ext cx="235261" cy="522675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17" name="角丸四角形 416"/>
            <p:cNvSpPr/>
            <p:nvPr/>
          </p:nvSpPr>
          <p:spPr bwMode="auto">
            <a:xfrm>
              <a:off x="5031777" y="2133790"/>
              <a:ext cx="235261" cy="522675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20" name="角丸四角形 419"/>
            <p:cNvSpPr/>
            <p:nvPr/>
          </p:nvSpPr>
          <p:spPr bwMode="auto">
            <a:xfrm>
              <a:off x="4999716" y="2511215"/>
              <a:ext cx="328845" cy="171328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21" name="角丸四角形 420"/>
            <p:cNvSpPr/>
            <p:nvPr/>
          </p:nvSpPr>
          <p:spPr bwMode="auto">
            <a:xfrm>
              <a:off x="4644116" y="2511215"/>
              <a:ext cx="328845" cy="171328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22" name="角丸四角形 421"/>
            <p:cNvSpPr/>
            <p:nvPr/>
          </p:nvSpPr>
          <p:spPr bwMode="auto">
            <a:xfrm>
              <a:off x="4655349" y="1808820"/>
              <a:ext cx="657691" cy="342655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25" name="角丸四角形 424"/>
            <p:cNvSpPr/>
            <p:nvPr/>
          </p:nvSpPr>
          <p:spPr bwMode="auto">
            <a:xfrm>
              <a:off x="4277925" y="1455330"/>
              <a:ext cx="180020" cy="578515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26" name="角丸四角形 425"/>
            <p:cNvSpPr/>
            <p:nvPr/>
          </p:nvSpPr>
          <p:spPr bwMode="auto">
            <a:xfrm>
              <a:off x="4231134" y="1270080"/>
              <a:ext cx="271815" cy="291100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27" name="角丸四角形 426"/>
            <p:cNvSpPr/>
            <p:nvPr/>
          </p:nvSpPr>
          <p:spPr bwMode="auto">
            <a:xfrm>
              <a:off x="5486965" y="1455330"/>
              <a:ext cx="180020" cy="578515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28" name="角丸四角形 427"/>
            <p:cNvSpPr/>
            <p:nvPr/>
          </p:nvSpPr>
          <p:spPr bwMode="auto">
            <a:xfrm>
              <a:off x="5440174" y="1270080"/>
              <a:ext cx="271815" cy="291100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29" name="アーチ 428"/>
            <p:cNvSpPr/>
            <p:nvPr/>
          </p:nvSpPr>
          <p:spPr bwMode="auto">
            <a:xfrm rot="3600000">
              <a:off x="4207442" y="2017513"/>
              <a:ext cx="319197" cy="319197"/>
            </a:xfrm>
            <a:prstGeom prst="blockArc">
              <a:avLst>
                <a:gd name="adj1" fmla="val 4057434"/>
                <a:gd name="adj2" fmla="val 0"/>
                <a:gd name="adj3" fmla="val 25000"/>
              </a:avLst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0" name="アーチ 429"/>
            <p:cNvSpPr/>
            <p:nvPr/>
          </p:nvSpPr>
          <p:spPr bwMode="auto">
            <a:xfrm rot="3600000">
              <a:off x="5416482" y="2017513"/>
              <a:ext cx="319197" cy="319197"/>
            </a:xfrm>
            <a:prstGeom prst="blockArc">
              <a:avLst>
                <a:gd name="adj1" fmla="val 4057434"/>
                <a:gd name="adj2" fmla="val 0"/>
                <a:gd name="adj3" fmla="val 25000"/>
              </a:avLst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1" name="二等辺三角形 430"/>
            <p:cNvSpPr/>
            <p:nvPr/>
          </p:nvSpPr>
          <p:spPr bwMode="auto">
            <a:xfrm>
              <a:off x="4727975" y="1043735"/>
              <a:ext cx="436163" cy="225025"/>
            </a:xfrm>
            <a:prstGeom prst="triangl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2" name="円/楕円 431"/>
            <p:cNvSpPr/>
            <p:nvPr/>
          </p:nvSpPr>
          <p:spPr bwMode="auto">
            <a:xfrm>
              <a:off x="4655349" y="908720"/>
              <a:ext cx="164421" cy="164421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3" name="円/楕円 432"/>
            <p:cNvSpPr/>
            <p:nvPr/>
          </p:nvSpPr>
          <p:spPr bwMode="auto">
            <a:xfrm>
              <a:off x="5087149" y="908720"/>
              <a:ext cx="164421" cy="164421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4" name="二等辺三角形 433"/>
            <p:cNvSpPr/>
            <p:nvPr/>
          </p:nvSpPr>
          <p:spPr bwMode="auto">
            <a:xfrm>
              <a:off x="4876929" y="638690"/>
              <a:ext cx="149748" cy="180020"/>
            </a:xfrm>
            <a:prstGeom prst="triangle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35" name="グループ化 434"/>
          <p:cNvGrpSpPr/>
          <p:nvPr/>
        </p:nvGrpSpPr>
        <p:grpSpPr>
          <a:xfrm>
            <a:off x="7976156" y="4814161"/>
            <a:ext cx="1612911" cy="1504619"/>
            <a:chOff x="6103298" y="638690"/>
            <a:chExt cx="2190956" cy="2043853"/>
          </a:xfrm>
        </p:grpSpPr>
        <p:sp>
          <p:nvSpPr>
            <p:cNvPr id="436" name="角丸四角形 435"/>
            <p:cNvSpPr/>
            <p:nvPr/>
          </p:nvSpPr>
          <p:spPr bwMode="auto">
            <a:xfrm>
              <a:off x="6488816" y="818710"/>
              <a:ext cx="720080" cy="450050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7" name="角丸四角形 436"/>
            <p:cNvSpPr/>
            <p:nvPr/>
          </p:nvSpPr>
          <p:spPr bwMode="auto">
            <a:xfrm>
              <a:off x="6398805" y="1268760"/>
              <a:ext cx="945105" cy="540060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8" name="角丸四角形 437"/>
            <p:cNvSpPr/>
            <p:nvPr/>
          </p:nvSpPr>
          <p:spPr bwMode="auto">
            <a:xfrm>
              <a:off x="6597996" y="2133790"/>
              <a:ext cx="235261" cy="522675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grpSp>
          <p:nvGrpSpPr>
            <p:cNvPr id="439" name="グループ化 438"/>
            <p:cNvGrpSpPr/>
            <p:nvPr/>
          </p:nvGrpSpPr>
          <p:grpSpPr>
            <a:xfrm rot="18900000">
              <a:off x="7123303" y="2016048"/>
              <a:ext cx="328845" cy="548753"/>
              <a:chOff x="6895572" y="2133790"/>
              <a:chExt cx="328845" cy="548753"/>
            </a:xfr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</p:grpSpPr>
          <p:sp>
            <p:nvSpPr>
              <p:cNvPr id="453" name="角丸四角形 452"/>
              <p:cNvSpPr/>
              <p:nvPr/>
            </p:nvSpPr>
            <p:spPr bwMode="auto">
              <a:xfrm>
                <a:off x="6927633" y="2133790"/>
                <a:ext cx="235261" cy="522675"/>
              </a:xfrm>
              <a:prstGeom prst="round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r>
                  <a:rPr kumimoji="1" lang="ja-JP" altLang="en-US" dirty="0" smtClean="0"/>
                  <a:t>　</a:t>
                </a:r>
                <a:endParaRPr kumimoji="1" lang="ja-JP" altLang="en-US" dirty="0"/>
              </a:p>
            </p:txBody>
          </p:sp>
          <p:sp>
            <p:nvSpPr>
              <p:cNvPr id="454" name="角丸四角形 453"/>
              <p:cNvSpPr/>
              <p:nvPr/>
            </p:nvSpPr>
            <p:spPr bwMode="auto">
              <a:xfrm>
                <a:off x="6895572" y="2511215"/>
                <a:ext cx="328845" cy="171328"/>
              </a:xfrm>
              <a:prstGeom prst="round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r>
                  <a:rPr kumimoji="1" lang="ja-JP" altLang="en-US" dirty="0" smtClean="0"/>
                  <a:t>　</a:t>
                </a:r>
                <a:endParaRPr kumimoji="1" lang="ja-JP" altLang="en-US" dirty="0"/>
              </a:p>
            </p:txBody>
          </p:sp>
        </p:grpSp>
        <p:sp>
          <p:nvSpPr>
            <p:cNvPr id="440" name="角丸四角形 439"/>
            <p:cNvSpPr/>
            <p:nvPr/>
          </p:nvSpPr>
          <p:spPr bwMode="auto">
            <a:xfrm>
              <a:off x="6539972" y="2511215"/>
              <a:ext cx="328845" cy="171328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41" name="角丸四角形 440"/>
            <p:cNvSpPr/>
            <p:nvPr/>
          </p:nvSpPr>
          <p:spPr bwMode="auto">
            <a:xfrm>
              <a:off x="6551205" y="1808820"/>
              <a:ext cx="657691" cy="342655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42" name="角丸四角形 441"/>
            <p:cNvSpPr/>
            <p:nvPr/>
          </p:nvSpPr>
          <p:spPr bwMode="auto">
            <a:xfrm>
              <a:off x="6173781" y="1455330"/>
              <a:ext cx="180020" cy="578515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43" name="角丸四角形 442"/>
            <p:cNvSpPr/>
            <p:nvPr/>
          </p:nvSpPr>
          <p:spPr bwMode="auto">
            <a:xfrm>
              <a:off x="6126990" y="1270080"/>
              <a:ext cx="271815" cy="291100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44" name="アーチ 443"/>
            <p:cNvSpPr/>
            <p:nvPr/>
          </p:nvSpPr>
          <p:spPr bwMode="auto">
            <a:xfrm rot="3600000">
              <a:off x="6103298" y="2017513"/>
              <a:ext cx="319197" cy="319197"/>
            </a:xfrm>
            <a:prstGeom prst="blockArc">
              <a:avLst>
                <a:gd name="adj1" fmla="val 4057434"/>
                <a:gd name="adj2" fmla="val 0"/>
                <a:gd name="adj3" fmla="val 25000"/>
              </a:avLst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45" name="グループ化 444"/>
            <p:cNvGrpSpPr/>
            <p:nvPr/>
          </p:nvGrpSpPr>
          <p:grpSpPr>
            <a:xfrm rot="13500000">
              <a:off x="7601340" y="457615"/>
              <a:ext cx="319197" cy="1066630"/>
              <a:chOff x="7312338" y="1270080"/>
              <a:chExt cx="319197" cy="1066630"/>
            </a:xfr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</p:grpSpPr>
          <p:sp>
            <p:nvSpPr>
              <p:cNvPr id="450" name="角丸四角形 449"/>
              <p:cNvSpPr/>
              <p:nvPr/>
            </p:nvSpPr>
            <p:spPr bwMode="auto">
              <a:xfrm>
                <a:off x="7382821" y="1455330"/>
                <a:ext cx="180020" cy="578515"/>
              </a:xfrm>
              <a:prstGeom prst="round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r>
                  <a:rPr kumimoji="1" lang="ja-JP" altLang="en-US" dirty="0" smtClean="0"/>
                  <a:t>　</a:t>
                </a:r>
                <a:endParaRPr kumimoji="1" lang="ja-JP" altLang="en-US" dirty="0"/>
              </a:p>
            </p:txBody>
          </p:sp>
          <p:sp>
            <p:nvSpPr>
              <p:cNvPr id="451" name="角丸四角形 450"/>
              <p:cNvSpPr/>
              <p:nvPr/>
            </p:nvSpPr>
            <p:spPr bwMode="auto">
              <a:xfrm>
                <a:off x="7336030" y="1270080"/>
                <a:ext cx="271815" cy="291100"/>
              </a:xfrm>
              <a:prstGeom prst="round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r>
                  <a:rPr kumimoji="1" lang="ja-JP" altLang="en-US" dirty="0" smtClean="0"/>
                  <a:t>　</a:t>
                </a:r>
                <a:endParaRPr kumimoji="1" lang="ja-JP" altLang="en-US" dirty="0"/>
              </a:p>
            </p:txBody>
          </p:sp>
          <p:sp>
            <p:nvSpPr>
              <p:cNvPr id="452" name="アーチ 451"/>
              <p:cNvSpPr/>
              <p:nvPr/>
            </p:nvSpPr>
            <p:spPr bwMode="auto">
              <a:xfrm rot="3600000">
                <a:off x="7312338" y="2017513"/>
                <a:ext cx="319197" cy="319197"/>
              </a:xfrm>
              <a:prstGeom prst="blockArc">
                <a:avLst>
                  <a:gd name="adj1" fmla="val 4057434"/>
                  <a:gd name="adj2" fmla="val 0"/>
                  <a:gd name="adj3" fmla="val 25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46" name="二等辺三角形 445"/>
            <p:cNvSpPr/>
            <p:nvPr/>
          </p:nvSpPr>
          <p:spPr bwMode="auto">
            <a:xfrm>
              <a:off x="6623831" y="1043735"/>
              <a:ext cx="436163" cy="225025"/>
            </a:xfrm>
            <a:prstGeom prst="triangl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7" name="円/楕円 446"/>
            <p:cNvSpPr/>
            <p:nvPr/>
          </p:nvSpPr>
          <p:spPr bwMode="auto">
            <a:xfrm>
              <a:off x="6551205" y="908720"/>
              <a:ext cx="164421" cy="164421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8" name="円/楕円 447"/>
            <p:cNvSpPr/>
            <p:nvPr/>
          </p:nvSpPr>
          <p:spPr bwMode="auto">
            <a:xfrm>
              <a:off x="6983005" y="908720"/>
              <a:ext cx="164421" cy="164421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9" name="二等辺三角形 448"/>
            <p:cNvSpPr/>
            <p:nvPr/>
          </p:nvSpPr>
          <p:spPr bwMode="auto">
            <a:xfrm>
              <a:off x="6766689" y="638690"/>
              <a:ext cx="149748" cy="180020"/>
            </a:xfrm>
            <a:prstGeom prst="triangle">
              <a:avLst/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55" name="グループ化 454"/>
          <p:cNvGrpSpPr/>
          <p:nvPr/>
        </p:nvGrpSpPr>
        <p:grpSpPr>
          <a:xfrm>
            <a:off x="8113129" y="839829"/>
            <a:ext cx="1189368" cy="1587138"/>
            <a:chOff x="2378255" y="537844"/>
            <a:chExt cx="1574973" cy="2101707"/>
          </a:xfrm>
        </p:grpSpPr>
        <p:sp>
          <p:nvSpPr>
            <p:cNvPr id="456" name="正方形/長方形 455"/>
            <p:cNvSpPr/>
            <p:nvPr/>
          </p:nvSpPr>
          <p:spPr bwMode="auto">
            <a:xfrm>
              <a:off x="2792760" y="537844"/>
              <a:ext cx="752840" cy="618404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7" name="正方形/長方形 456"/>
            <p:cNvSpPr/>
            <p:nvPr/>
          </p:nvSpPr>
          <p:spPr bwMode="auto">
            <a:xfrm>
              <a:off x="2755869" y="1628724"/>
              <a:ext cx="314243" cy="795140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8" name="正方形/長方形 457"/>
            <p:cNvSpPr/>
            <p:nvPr/>
          </p:nvSpPr>
          <p:spPr bwMode="auto">
            <a:xfrm>
              <a:off x="2704829" y="2423864"/>
              <a:ext cx="416324" cy="173015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9" name="正方形/長方形 458"/>
            <p:cNvSpPr/>
            <p:nvPr/>
          </p:nvSpPr>
          <p:spPr bwMode="auto">
            <a:xfrm>
              <a:off x="2704829" y="2466536"/>
              <a:ext cx="416324" cy="173015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0" name="正方形/長方形 459"/>
            <p:cNvSpPr/>
            <p:nvPr/>
          </p:nvSpPr>
          <p:spPr bwMode="auto">
            <a:xfrm>
              <a:off x="3231357" y="1628724"/>
              <a:ext cx="314243" cy="795140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1" name="正方形/長方形 460"/>
            <p:cNvSpPr/>
            <p:nvPr/>
          </p:nvSpPr>
          <p:spPr bwMode="auto">
            <a:xfrm>
              <a:off x="3180317" y="2423864"/>
              <a:ext cx="416324" cy="173015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2" name="正方形/長方形 461"/>
            <p:cNvSpPr/>
            <p:nvPr/>
          </p:nvSpPr>
          <p:spPr bwMode="auto">
            <a:xfrm>
              <a:off x="3180317" y="2466536"/>
              <a:ext cx="416324" cy="173015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3" name="正方形/長方形 462"/>
            <p:cNvSpPr/>
            <p:nvPr/>
          </p:nvSpPr>
          <p:spPr bwMode="auto">
            <a:xfrm>
              <a:off x="2680922" y="1090963"/>
              <a:ext cx="965498" cy="868818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4" name="アーチ 463"/>
            <p:cNvSpPr/>
            <p:nvPr/>
          </p:nvSpPr>
          <p:spPr bwMode="auto">
            <a:xfrm rot="3600000">
              <a:off x="3634031" y="1881308"/>
              <a:ext cx="319197" cy="319197"/>
            </a:xfrm>
            <a:prstGeom prst="blockArc">
              <a:avLst>
                <a:gd name="adj1" fmla="val 4057434"/>
                <a:gd name="adj2" fmla="val 0"/>
                <a:gd name="adj3" fmla="val 25000"/>
              </a:avLst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5" name="正方形/長方形 464"/>
            <p:cNvSpPr/>
            <p:nvPr/>
          </p:nvSpPr>
          <p:spPr bwMode="auto">
            <a:xfrm>
              <a:off x="3643490" y="1091379"/>
              <a:ext cx="293207" cy="807451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6" name="アーチ 465"/>
            <p:cNvSpPr/>
            <p:nvPr/>
          </p:nvSpPr>
          <p:spPr bwMode="auto">
            <a:xfrm rot="3600000">
              <a:off x="2378255" y="1881308"/>
              <a:ext cx="319197" cy="319197"/>
            </a:xfrm>
            <a:prstGeom prst="blockArc">
              <a:avLst>
                <a:gd name="adj1" fmla="val 4057434"/>
                <a:gd name="adj2" fmla="val 0"/>
                <a:gd name="adj3" fmla="val 25000"/>
              </a:avLst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7" name="正方形/長方形 466"/>
            <p:cNvSpPr/>
            <p:nvPr/>
          </p:nvSpPr>
          <p:spPr bwMode="auto">
            <a:xfrm>
              <a:off x="2387714" y="1091379"/>
              <a:ext cx="293207" cy="807451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8" name="乗算記号 467"/>
            <p:cNvSpPr/>
            <p:nvPr/>
          </p:nvSpPr>
          <p:spPr bwMode="auto">
            <a:xfrm>
              <a:off x="2833114" y="590354"/>
              <a:ext cx="318366" cy="318366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9" name="乗算記号 468"/>
            <p:cNvSpPr/>
            <p:nvPr/>
          </p:nvSpPr>
          <p:spPr bwMode="auto">
            <a:xfrm>
              <a:off x="3180317" y="590354"/>
              <a:ext cx="318366" cy="318366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0" name="円/楕円 469"/>
            <p:cNvSpPr/>
            <p:nvPr/>
          </p:nvSpPr>
          <p:spPr bwMode="auto">
            <a:xfrm>
              <a:off x="2755869" y="1156247"/>
              <a:ext cx="157121" cy="157121"/>
            </a:xfrm>
            <a:prstGeom prst="ellipse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1" name="円/楕円 470"/>
            <p:cNvSpPr/>
            <p:nvPr/>
          </p:nvSpPr>
          <p:spPr bwMode="auto">
            <a:xfrm>
              <a:off x="3414237" y="1156247"/>
              <a:ext cx="157121" cy="157121"/>
            </a:xfrm>
            <a:prstGeom prst="ellipse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2" name="円/楕円 471"/>
            <p:cNvSpPr/>
            <p:nvPr/>
          </p:nvSpPr>
          <p:spPr bwMode="auto">
            <a:xfrm>
              <a:off x="2755869" y="1729271"/>
              <a:ext cx="157121" cy="157121"/>
            </a:xfrm>
            <a:prstGeom prst="ellipse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3" name="円/楕円 472"/>
            <p:cNvSpPr/>
            <p:nvPr/>
          </p:nvSpPr>
          <p:spPr bwMode="auto">
            <a:xfrm>
              <a:off x="3414237" y="1729271"/>
              <a:ext cx="157121" cy="157121"/>
            </a:xfrm>
            <a:prstGeom prst="ellipse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3730365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75"/>
          <p:cNvGrpSpPr>
            <a:grpSpLocks/>
          </p:cNvGrpSpPr>
          <p:nvPr/>
        </p:nvGrpSpPr>
        <p:grpSpPr bwMode="auto">
          <a:xfrm>
            <a:off x="2495009" y="824991"/>
            <a:ext cx="1084659" cy="1582249"/>
            <a:chOff x="1193" y="3135"/>
            <a:chExt cx="497" cy="725"/>
          </a:xfrm>
        </p:grpSpPr>
        <p:sp>
          <p:nvSpPr>
            <p:cNvPr id="3" name="Oval 139" descr="縦線 (太)"/>
            <p:cNvSpPr>
              <a:spLocks noChangeArrowheads="1"/>
            </p:cNvSpPr>
            <p:nvPr/>
          </p:nvSpPr>
          <p:spPr bwMode="auto">
            <a:xfrm>
              <a:off x="1283" y="3135"/>
              <a:ext cx="317" cy="340"/>
            </a:xfrm>
            <a:prstGeom prst="ellipse">
              <a:avLst/>
            </a:prstGeom>
            <a:pattFill prst="dkVert">
              <a:fgClr>
                <a:srgbClr val="993300"/>
              </a:fgClr>
              <a:bgClr>
                <a:srgbClr val="996633"/>
              </a:bgClr>
            </a:patt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" name="Oval 138" descr="縦線 (太)"/>
            <p:cNvSpPr>
              <a:spLocks noChangeArrowheads="1"/>
            </p:cNvSpPr>
            <p:nvPr/>
          </p:nvSpPr>
          <p:spPr bwMode="auto">
            <a:xfrm>
              <a:off x="1283" y="3181"/>
              <a:ext cx="317" cy="521"/>
            </a:xfrm>
            <a:prstGeom prst="ellipse">
              <a:avLst/>
            </a:prstGeom>
            <a:pattFill prst="dkVert">
              <a:fgClr>
                <a:srgbClr val="993300"/>
              </a:fgClr>
              <a:bgClr>
                <a:srgbClr val="996633"/>
              </a:bgClr>
            </a:patt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" name="AutoShape 133"/>
            <p:cNvSpPr>
              <a:spLocks noChangeArrowheads="1"/>
            </p:cNvSpPr>
            <p:nvPr/>
          </p:nvSpPr>
          <p:spPr bwMode="auto">
            <a:xfrm>
              <a:off x="1351" y="3702"/>
              <a:ext cx="68" cy="158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" name="Rectangle 135"/>
            <p:cNvSpPr>
              <a:spLocks noChangeArrowheads="1"/>
            </p:cNvSpPr>
            <p:nvPr/>
          </p:nvSpPr>
          <p:spPr bwMode="auto">
            <a:xfrm>
              <a:off x="1351" y="3702"/>
              <a:ext cx="68" cy="91"/>
            </a:xfrm>
            <a:prstGeom prst="rect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" name="AutoShape 136"/>
            <p:cNvSpPr>
              <a:spLocks noChangeArrowheads="1"/>
            </p:cNvSpPr>
            <p:nvPr/>
          </p:nvSpPr>
          <p:spPr bwMode="auto">
            <a:xfrm>
              <a:off x="1464" y="3702"/>
              <a:ext cx="68" cy="158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" name="Rectangle 137"/>
            <p:cNvSpPr>
              <a:spLocks noChangeArrowheads="1"/>
            </p:cNvSpPr>
            <p:nvPr/>
          </p:nvSpPr>
          <p:spPr bwMode="auto">
            <a:xfrm>
              <a:off x="1464" y="3702"/>
              <a:ext cx="68" cy="91"/>
            </a:xfrm>
            <a:prstGeom prst="rect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" name="Freeform 131"/>
            <p:cNvSpPr>
              <a:spLocks/>
            </p:cNvSpPr>
            <p:nvPr/>
          </p:nvSpPr>
          <p:spPr bwMode="auto">
            <a:xfrm>
              <a:off x="1283" y="3543"/>
              <a:ext cx="317" cy="227"/>
            </a:xfrm>
            <a:custGeom>
              <a:avLst/>
              <a:gdLst>
                <a:gd name="T0" fmla="*/ 91 w 317"/>
                <a:gd name="T1" fmla="*/ 227 h 227"/>
                <a:gd name="T2" fmla="*/ 0 w 317"/>
                <a:gd name="T3" fmla="*/ 181 h 227"/>
                <a:gd name="T4" fmla="*/ 0 w 317"/>
                <a:gd name="T5" fmla="*/ 136 h 227"/>
                <a:gd name="T6" fmla="*/ 23 w 317"/>
                <a:gd name="T7" fmla="*/ 68 h 227"/>
                <a:gd name="T8" fmla="*/ 91 w 317"/>
                <a:gd name="T9" fmla="*/ 0 h 227"/>
                <a:gd name="T10" fmla="*/ 227 w 317"/>
                <a:gd name="T11" fmla="*/ 0 h 227"/>
                <a:gd name="T12" fmla="*/ 295 w 317"/>
                <a:gd name="T13" fmla="*/ 68 h 227"/>
                <a:gd name="T14" fmla="*/ 317 w 317"/>
                <a:gd name="T15" fmla="*/ 136 h 227"/>
                <a:gd name="T16" fmla="*/ 317 w 317"/>
                <a:gd name="T17" fmla="*/ 181 h 227"/>
                <a:gd name="T18" fmla="*/ 227 w 317"/>
                <a:gd name="T19" fmla="*/ 227 h 227"/>
                <a:gd name="T20" fmla="*/ 91 w 317"/>
                <a:gd name="T21" fmla="*/ 227 h 227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317" h="227">
                  <a:moveTo>
                    <a:pt x="91" y="227"/>
                  </a:moveTo>
                  <a:lnTo>
                    <a:pt x="0" y="181"/>
                  </a:lnTo>
                  <a:lnTo>
                    <a:pt x="0" y="136"/>
                  </a:lnTo>
                  <a:lnTo>
                    <a:pt x="23" y="68"/>
                  </a:lnTo>
                  <a:lnTo>
                    <a:pt x="91" y="0"/>
                  </a:lnTo>
                  <a:lnTo>
                    <a:pt x="227" y="0"/>
                  </a:lnTo>
                  <a:lnTo>
                    <a:pt x="295" y="68"/>
                  </a:lnTo>
                  <a:lnTo>
                    <a:pt x="317" y="136"/>
                  </a:lnTo>
                  <a:lnTo>
                    <a:pt x="317" y="181"/>
                  </a:lnTo>
                  <a:lnTo>
                    <a:pt x="227" y="227"/>
                  </a:lnTo>
                  <a:lnTo>
                    <a:pt x="91" y="227"/>
                  </a:ln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" name="AutoShape 122"/>
            <p:cNvSpPr>
              <a:spLocks noChangeArrowheads="1"/>
            </p:cNvSpPr>
            <p:nvPr/>
          </p:nvSpPr>
          <p:spPr bwMode="auto">
            <a:xfrm>
              <a:off x="1351" y="3521"/>
              <a:ext cx="181" cy="69"/>
            </a:xfrm>
            <a:prstGeom prst="roundRect">
              <a:avLst>
                <a:gd name="adj" fmla="val 50000"/>
              </a:avLst>
            </a:prstGeom>
            <a:solidFill>
              <a:srgbClr val="FFCC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1" name="AutoShape 120"/>
            <p:cNvSpPr>
              <a:spLocks noChangeArrowheads="1"/>
            </p:cNvSpPr>
            <p:nvPr/>
          </p:nvSpPr>
          <p:spPr bwMode="auto">
            <a:xfrm rot="19800000" flipH="1">
              <a:off x="1531" y="3401"/>
              <a:ext cx="159" cy="68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" name="Rectangle 121"/>
            <p:cNvSpPr>
              <a:spLocks noChangeArrowheads="1"/>
            </p:cNvSpPr>
            <p:nvPr/>
          </p:nvSpPr>
          <p:spPr bwMode="auto">
            <a:xfrm rot="19800000" flipH="1">
              <a:off x="1514" y="3424"/>
              <a:ext cx="114" cy="68"/>
            </a:xfrm>
            <a:prstGeom prst="rect">
              <a:avLst/>
            </a:prstGeom>
            <a:solidFill>
              <a:srgbClr val="FF99CC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" name="AutoShape 110"/>
            <p:cNvSpPr>
              <a:spLocks noChangeArrowheads="1"/>
            </p:cNvSpPr>
            <p:nvPr/>
          </p:nvSpPr>
          <p:spPr bwMode="auto">
            <a:xfrm rot="1800000">
              <a:off x="1193" y="3401"/>
              <a:ext cx="159" cy="68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" name="Rectangle 111"/>
            <p:cNvSpPr>
              <a:spLocks noChangeArrowheads="1"/>
            </p:cNvSpPr>
            <p:nvPr/>
          </p:nvSpPr>
          <p:spPr bwMode="auto">
            <a:xfrm rot="1800000">
              <a:off x="1255" y="3424"/>
              <a:ext cx="114" cy="68"/>
            </a:xfrm>
            <a:prstGeom prst="rect">
              <a:avLst/>
            </a:prstGeom>
            <a:solidFill>
              <a:srgbClr val="FF99CC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" name="AutoShape 113"/>
            <p:cNvSpPr>
              <a:spLocks noChangeArrowheads="1"/>
            </p:cNvSpPr>
            <p:nvPr/>
          </p:nvSpPr>
          <p:spPr bwMode="auto">
            <a:xfrm>
              <a:off x="1328" y="3407"/>
              <a:ext cx="227" cy="159"/>
            </a:xfrm>
            <a:prstGeom prst="roundRect">
              <a:avLst>
                <a:gd name="adj" fmla="val 37912"/>
              </a:avLst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" name="AutoShape 114"/>
            <p:cNvSpPr>
              <a:spLocks noChangeArrowheads="1"/>
            </p:cNvSpPr>
            <p:nvPr/>
          </p:nvSpPr>
          <p:spPr bwMode="auto">
            <a:xfrm>
              <a:off x="1374" y="3385"/>
              <a:ext cx="136" cy="113"/>
            </a:xfrm>
            <a:prstGeom prst="roundRect">
              <a:avLst>
                <a:gd name="adj" fmla="val 37912"/>
              </a:avLst>
            </a:prstGeom>
            <a:solidFill>
              <a:srgbClr val="FF99CC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" name="Oval 115"/>
            <p:cNvSpPr>
              <a:spLocks noChangeArrowheads="1"/>
            </p:cNvSpPr>
            <p:nvPr/>
          </p:nvSpPr>
          <p:spPr bwMode="auto">
            <a:xfrm>
              <a:off x="1306" y="3181"/>
              <a:ext cx="272" cy="272"/>
            </a:xfrm>
            <a:prstGeom prst="ellipse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" name="AutoShape 116"/>
            <p:cNvSpPr>
              <a:spLocks noChangeArrowheads="1"/>
            </p:cNvSpPr>
            <p:nvPr/>
          </p:nvSpPr>
          <p:spPr bwMode="auto">
            <a:xfrm rot="10800000">
              <a:off x="1328" y="3362"/>
              <a:ext cx="227" cy="23"/>
            </a:xfrm>
            <a:prstGeom prst="triangle">
              <a:avLst>
                <a:gd name="adj" fmla="val 50000"/>
              </a:avLst>
            </a:prstGeom>
            <a:solidFill>
              <a:srgbClr val="FF0000"/>
            </a:solidFill>
            <a:ln w="28575">
              <a:noFill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9" name="Oval 117"/>
            <p:cNvSpPr>
              <a:spLocks noChangeArrowheads="1"/>
            </p:cNvSpPr>
            <p:nvPr/>
          </p:nvSpPr>
          <p:spPr bwMode="auto">
            <a:xfrm>
              <a:off x="1374" y="3271"/>
              <a:ext cx="45" cy="46"/>
            </a:xfrm>
            <a:prstGeom prst="ellipse">
              <a:avLst/>
            </a:pr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" name="Oval 118"/>
            <p:cNvSpPr>
              <a:spLocks noChangeArrowheads="1"/>
            </p:cNvSpPr>
            <p:nvPr/>
          </p:nvSpPr>
          <p:spPr bwMode="auto">
            <a:xfrm>
              <a:off x="1464" y="3271"/>
              <a:ext cx="45" cy="46"/>
            </a:xfrm>
            <a:prstGeom prst="ellipse">
              <a:avLst/>
            </a:pr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1" name="Freeform 132"/>
            <p:cNvSpPr>
              <a:spLocks/>
            </p:cNvSpPr>
            <p:nvPr/>
          </p:nvSpPr>
          <p:spPr bwMode="auto">
            <a:xfrm>
              <a:off x="1283" y="3702"/>
              <a:ext cx="317" cy="68"/>
            </a:xfrm>
            <a:custGeom>
              <a:avLst/>
              <a:gdLst>
                <a:gd name="T0" fmla="*/ 0 w 317"/>
                <a:gd name="T1" fmla="*/ 22 h 68"/>
                <a:gd name="T2" fmla="*/ 91 w 317"/>
                <a:gd name="T3" fmla="*/ 68 h 68"/>
                <a:gd name="T4" fmla="*/ 227 w 317"/>
                <a:gd name="T5" fmla="*/ 68 h 68"/>
                <a:gd name="T6" fmla="*/ 317 w 317"/>
                <a:gd name="T7" fmla="*/ 22 h 68"/>
                <a:gd name="T8" fmla="*/ 317 w 317"/>
                <a:gd name="T9" fmla="*/ 0 h 68"/>
                <a:gd name="T10" fmla="*/ 227 w 317"/>
                <a:gd name="T11" fmla="*/ 45 h 68"/>
                <a:gd name="T12" fmla="*/ 91 w 317"/>
                <a:gd name="T13" fmla="*/ 45 h 68"/>
                <a:gd name="T14" fmla="*/ 0 w 317"/>
                <a:gd name="T15" fmla="*/ 0 h 68"/>
                <a:gd name="T16" fmla="*/ 0 w 317"/>
                <a:gd name="T17" fmla="*/ 22 h 68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17" h="68">
                  <a:moveTo>
                    <a:pt x="0" y="22"/>
                  </a:moveTo>
                  <a:lnTo>
                    <a:pt x="91" y="68"/>
                  </a:lnTo>
                  <a:lnTo>
                    <a:pt x="227" y="68"/>
                  </a:lnTo>
                  <a:lnTo>
                    <a:pt x="317" y="22"/>
                  </a:lnTo>
                  <a:lnTo>
                    <a:pt x="317" y="0"/>
                  </a:lnTo>
                  <a:lnTo>
                    <a:pt x="227" y="45"/>
                  </a:lnTo>
                  <a:lnTo>
                    <a:pt x="91" y="45"/>
                  </a:lnTo>
                  <a:lnTo>
                    <a:pt x="0" y="0"/>
                  </a:lnTo>
                  <a:lnTo>
                    <a:pt x="0" y="22"/>
                  </a:lnTo>
                  <a:close/>
                </a:path>
              </a:pathLst>
            </a:custGeom>
            <a:solidFill>
              <a:srgbClr val="FFFFFF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" name="AutoShape 143"/>
            <p:cNvSpPr>
              <a:spLocks noChangeArrowheads="1"/>
            </p:cNvSpPr>
            <p:nvPr/>
          </p:nvSpPr>
          <p:spPr bwMode="auto">
            <a:xfrm rot="5400000">
              <a:off x="1375" y="3814"/>
              <a:ext cx="22" cy="45"/>
            </a:xfrm>
            <a:prstGeom prst="flowChartDelay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" name="AutoShape 144"/>
            <p:cNvSpPr>
              <a:spLocks noChangeArrowheads="1"/>
            </p:cNvSpPr>
            <p:nvPr/>
          </p:nvSpPr>
          <p:spPr bwMode="auto">
            <a:xfrm rot="5400000">
              <a:off x="1488" y="3814"/>
              <a:ext cx="22" cy="45"/>
            </a:xfrm>
            <a:prstGeom prst="flowChartDelay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24" name="Group 176"/>
          <p:cNvGrpSpPr>
            <a:grpSpLocks/>
          </p:cNvGrpSpPr>
          <p:nvPr/>
        </p:nvGrpSpPr>
        <p:grpSpPr bwMode="auto">
          <a:xfrm>
            <a:off x="743166" y="824991"/>
            <a:ext cx="1084659" cy="1582249"/>
            <a:chOff x="649" y="3135"/>
            <a:chExt cx="497" cy="725"/>
          </a:xfrm>
        </p:grpSpPr>
        <p:sp>
          <p:nvSpPr>
            <p:cNvPr id="32" name="AutoShape 153"/>
            <p:cNvSpPr>
              <a:spLocks noChangeArrowheads="1"/>
            </p:cNvSpPr>
            <p:nvPr/>
          </p:nvSpPr>
          <p:spPr bwMode="auto">
            <a:xfrm rot="19800000" flipH="1">
              <a:off x="987" y="3401"/>
              <a:ext cx="159" cy="68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" name="Rectangle 154"/>
            <p:cNvSpPr>
              <a:spLocks noChangeArrowheads="1"/>
            </p:cNvSpPr>
            <p:nvPr/>
          </p:nvSpPr>
          <p:spPr bwMode="auto">
            <a:xfrm rot="19800000" flipH="1">
              <a:off x="970" y="3424"/>
              <a:ext cx="114" cy="68"/>
            </a:xfrm>
            <a:prstGeom prst="rect">
              <a:avLst/>
            </a:prstGeom>
            <a:solidFill>
              <a:srgbClr val="3366FF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4" name="AutoShape 155"/>
            <p:cNvSpPr>
              <a:spLocks noChangeArrowheads="1"/>
            </p:cNvSpPr>
            <p:nvPr/>
          </p:nvSpPr>
          <p:spPr bwMode="auto">
            <a:xfrm rot="1800000">
              <a:off x="649" y="3401"/>
              <a:ext cx="159" cy="68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" name="Rectangle 156"/>
            <p:cNvSpPr>
              <a:spLocks noChangeArrowheads="1"/>
            </p:cNvSpPr>
            <p:nvPr/>
          </p:nvSpPr>
          <p:spPr bwMode="auto">
            <a:xfrm rot="1800000">
              <a:off x="711" y="3424"/>
              <a:ext cx="114" cy="68"/>
            </a:xfrm>
            <a:prstGeom prst="rect">
              <a:avLst/>
            </a:prstGeom>
            <a:solidFill>
              <a:srgbClr val="3366FF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" name="AutoShape 167"/>
            <p:cNvSpPr>
              <a:spLocks noChangeArrowheads="1"/>
            </p:cNvSpPr>
            <p:nvPr/>
          </p:nvSpPr>
          <p:spPr bwMode="auto">
            <a:xfrm>
              <a:off x="784" y="3430"/>
              <a:ext cx="227" cy="182"/>
            </a:xfrm>
            <a:custGeom>
              <a:avLst/>
              <a:gdLst>
                <a:gd name="T0" fmla="*/ 0 w 21600"/>
                <a:gd name="T1" fmla="*/ 0 h 21600"/>
                <a:gd name="T2" fmla="*/ 0 w 21600"/>
                <a:gd name="T3" fmla="*/ 0 h 21600"/>
                <a:gd name="T4" fmla="*/ 0 w 21600"/>
                <a:gd name="T5" fmla="*/ 0 h 21600"/>
                <a:gd name="T6" fmla="*/ 0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2759 w 21600"/>
                <a:gd name="T13" fmla="*/ 2848 h 21600"/>
                <a:gd name="T14" fmla="*/ 18841 w 21600"/>
                <a:gd name="T15" fmla="*/ 18752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1998" y="21600"/>
                  </a:lnTo>
                  <a:lnTo>
                    <a:pt x="19602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3366FF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" name="Oval 166" descr="縦線 (太)"/>
            <p:cNvSpPr>
              <a:spLocks noChangeArrowheads="1"/>
            </p:cNvSpPr>
            <p:nvPr/>
          </p:nvSpPr>
          <p:spPr bwMode="auto">
            <a:xfrm>
              <a:off x="784" y="3135"/>
              <a:ext cx="272" cy="295"/>
            </a:xfrm>
            <a:prstGeom prst="ellipse">
              <a:avLst/>
            </a:prstGeom>
            <a:pattFill prst="dkVert">
              <a:fgClr>
                <a:srgbClr val="993300"/>
              </a:fgClr>
              <a:bgClr>
                <a:srgbClr val="996633"/>
              </a:bgClr>
            </a:patt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" name="Oval 145" descr="縦線 (太)"/>
            <p:cNvSpPr>
              <a:spLocks noChangeArrowheads="1"/>
            </p:cNvSpPr>
            <p:nvPr/>
          </p:nvSpPr>
          <p:spPr bwMode="auto">
            <a:xfrm>
              <a:off x="739" y="3135"/>
              <a:ext cx="272" cy="295"/>
            </a:xfrm>
            <a:prstGeom prst="ellipse">
              <a:avLst/>
            </a:prstGeom>
            <a:pattFill prst="dkVert">
              <a:fgClr>
                <a:srgbClr val="993300"/>
              </a:fgClr>
              <a:bgClr>
                <a:srgbClr val="996633"/>
              </a:bgClr>
            </a:patt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" name="AutoShape 147"/>
            <p:cNvSpPr>
              <a:spLocks noChangeArrowheads="1"/>
            </p:cNvSpPr>
            <p:nvPr/>
          </p:nvSpPr>
          <p:spPr bwMode="auto">
            <a:xfrm>
              <a:off x="807" y="3702"/>
              <a:ext cx="68" cy="158"/>
            </a:xfrm>
            <a:prstGeom prst="roundRect">
              <a:avLst>
                <a:gd name="adj" fmla="val 50000"/>
              </a:avLst>
            </a:prstGeom>
            <a:solidFill>
              <a:srgbClr val="00008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" name="Rectangle 148"/>
            <p:cNvSpPr>
              <a:spLocks noChangeArrowheads="1"/>
            </p:cNvSpPr>
            <p:nvPr/>
          </p:nvSpPr>
          <p:spPr bwMode="auto">
            <a:xfrm>
              <a:off x="807" y="3702"/>
              <a:ext cx="68" cy="91"/>
            </a:xfrm>
            <a:prstGeom prst="rect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" name="AutoShape 149"/>
            <p:cNvSpPr>
              <a:spLocks noChangeArrowheads="1"/>
            </p:cNvSpPr>
            <p:nvPr/>
          </p:nvSpPr>
          <p:spPr bwMode="auto">
            <a:xfrm>
              <a:off x="920" y="3702"/>
              <a:ext cx="68" cy="158"/>
            </a:xfrm>
            <a:prstGeom prst="roundRect">
              <a:avLst>
                <a:gd name="adj" fmla="val 50000"/>
              </a:avLst>
            </a:prstGeom>
            <a:solidFill>
              <a:srgbClr val="00008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" name="Rectangle 150"/>
            <p:cNvSpPr>
              <a:spLocks noChangeArrowheads="1"/>
            </p:cNvSpPr>
            <p:nvPr/>
          </p:nvSpPr>
          <p:spPr bwMode="auto">
            <a:xfrm>
              <a:off x="920" y="3702"/>
              <a:ext cx="68" cy="91"/>
            </a:xfrm>
            <a:prstGeom prst="rect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" name="Oval 159"/>
            <p:cNvSpPr>
              <a:spLocks noChangeArrowheads="1"/>
            </p:cNvSpPr>
            <p:nvPr/>
          </p:nvSpPr>
          <p:spPr bwMode="auto">
            <a:xfrm>
              <a:off x="762" y="3181"/>
              <a:ext cx="272" cy="272"/>
            </a:xfrm>
            <a:prstGeom prst="ellipse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" name="AutoShape 160"/>
            <p:cNvSpPr>
              <a:spLocks noChangeArrowheads="1"/>
            </p:cNvSpPr>
            <p:nvPr/>
          </p:nvSpPr>
          <p:spPr bwMode="auto">
            <a:xfrm rot="10800000">
              <a:off x="784" y="3362"/>
              <a:ext cx="227" cy="23"/>
            </a:xfrm>
            <a:prstGeom prst="triangle">
              <a:avLst>
                <a:gd name="adj" fmla="val 50000"/>
              </a:avLst>
            </a:prstGeom>
            <a:solidFill>
              <a:srgbClr val="FF0000"/>
            </a:solidFill>
            <a:ln w="28575">
              <a:noFill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8" name="Oval 161"/>
            <p:cNvSpPr>
              <a:spLocks noChangeArrowheads="1"/>
            </p:cNvSpPr>
            <p:nvPr/>
          </p:nvSpPr>
          <p:spPr bwMode="auto">
            <a:xfrm>
              <a:off x="830" y="3271"/>
              <a:ext cx="45" cy="46"/>
            </a:xfrm>
            <a:prstGeom prst="ellipse">
              <a:avLst/>
            </a:pr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" name="Oval 162"/>
            <p:cNvSpPr>
              <a:spLocks noChangeArrowheads="1"/>
            </p:cNvSpPr>
            <p:nvPr/>
          </p:nvSpPr>
          <p:spPr bwMode="auto">
            <a:xfrm>
              <a:off x="920" y="3271"/>
              <a:ext cx="45" cy="46"/>
            </a:xfrm>
            <a:prstGeom prst="ellipse">
              <a:avLst/>
            </a:pr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0" name="Freeform 172"/>
            <p:cNvSpPr>
              <a:spLocks/>
            </p:cNvSpPr>
            <p:nvPr/>
          </p:nvSpPr>
          <p:spPr bwMode="auto">
            <a:xfrm>
              <a:off x="784" y="3612"/>
              <a:ext cx="227" cy="136"/>
            </a:xfrm>
            <a:custGeom>
              <a:avLst/>
              <a:gdLst>
                <a:gd name="T0" fmla="*/ 204 w 227"/>
                <a:gd name="T1" fmla="*/ 0 h 136"/>
                <a:gd name="T2" fmla="*/ 23 w 227"/>
                <a:gd name="T3" fmla="*/ 0 h 136"/>
                <a:gd name="T4" fmla="*/ 0 w 227"/>
                <a:gd name="T5" fmla="*/ 136 h 136"/>
                <a:gd name="T6" fmla="*/ 91 w 227"/>
                <a:gd name="T7" fmla="*/ 136 h 136"/>
                <a:gd name="T8" fmla="*/ 113 w 227"/>
                <a:gd name="T9" fmla="*/ 90 h 136"/>
                <a:gd name="T10" fmla="*/ 136 w 227"/>
                <a:gd name="T11" fmla="*/ 136 h 136"/>
                <a:gd name="T12" fmla="*/ 227 w 227"/>
                <a:gd name="T13" fmla="*/ 136 h 136"/>
                <a:gd name="T14" fmla="*/ 204 w 227"/>
                <a:gd name="T15" fmla="*/ 0 h 1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227" h="136">
                  <a:moveTo>
                    <a:pt x="204" y="0"/>
                  </a:moveTo>
                  <a:lnTo>
                    <a:pt x="23" y="0"/>
                  </a:lnTo>
                  <a:lnTo>
                    <a:pt x="0" y="136"/>
                  </a:lnTo>
                  <a:lnTo>
                    <a:pt x="91" y="136"/>
                  </a:lnTo>
                  <a:lnTo>
                    <a:pt x="113" y="90"/>
                  </a:lnTo>
                  <a:lnTo>
                    <a:pt x="136" y="136"/>
                  </a:lnTo>
                  <a:lnTo>
                    <a:pt x="227" y="136"/>
                  </a:lnTo>
                  <a:lnTo>
                    <a:pt x="204" y="0"/>
                  </a:lnTo>
                  <a:close/>
                </a:path>
              </a:pathLst>
            </a:custGeom>
            <a:solidFill>
              <a:srgbClr val="00008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1" name="Rectangle 173"/>
            <p:cNvSpPr>
              <a:spLocks noChangeArrowheads="1"/>
            </p:cNvSpPr>
            <p:nvPr/>
          </p:nvSpPr>
          <p:spPr bwMode="auto">
            <a:xfrm>
              <a:off x="801" y="3612"/>
              <a:ext cx="193" cy="28"/>
            </a:xfrm>
            <a:prstGeom prst="rect">
              <a:avLst/>
            </a:prstGeom>
            <a:solidFill>
              <a:srgbClr val="C0C0C0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2" name="Rectangle 174"/>
            <p:cNvSpPr>
              <a:spLocks noChangeArrowheads="1"/>
            </p:cNvSpPr>
            <p:nvPr/>
          </p:nvSpPr>
          <p:spPr bwMode="auto">
            <a:xfrm>
              <a:off x="875" y="3612"/>
              <a:ext cx="45" cy="22"/>
            </a:xfrm>
            <a:prstGeom prst="rect">
              <a:avLst/>
            </a:prstGeom>
            <a:solidFill>
              <a:srgbClr val="FFFFFF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96" name="グループ化 195"/>
          <p:cNvGrpSpPr/>
          <p:nvPr/>
        </p:nvGrpSpPr>
        <p:grpSpPr>
          <a:xfrm>
            <a:off x="4367935" y="824991"/>
            <a:ext cx="1084659" cy="1582249"/>
            <a:chOff x="6278285" y="2791236"/>
            <a:chExt cx="1084659" cy="1582249"/>
          </a:xfrm>
        </p:grpSpPr>
        <p:sp>
          <p:nvSpPr>
            <p:cNvPr id="164" name="Oval 139" descr="縦線 (太)"/>
            <p:cNvSpPr>
              <a:spLocks noChangeArrowheads="1"/>
            </p:cNvSpPr>
            <p:nvPr/>
          </p:nvSpPr>
          <p:spPr bwMode="auto">
            <a:xfrm>
              <a:off x="6474702" y="2791236"/>
              <a:ext cx="691825" cy="742020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5" name="Oval 138" descr="縦線 (太)"/>
            <p:cNvSpPr>
              <a:spLocks noChangeArrowheads="1"/>
            </p:cNvSpPr>
            <p:nvPr/>
          </p:nvSpPr>
          <p:spPr bwMode="auto">
            <a:xfrm>
              <a:off x="6474702" y="2891627"/>
              <a:ext cx="691825" cy="1137037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6" name="AutoShape 133"/>
            <p:cNvSpPr>
              <a:spLocks noChangeArrowheads="1"/>
            </p:cNvSpPr>
            <p:nvPr/>
          </p:nvSpPr>
          <p:spPr bwMode="auto">
            <a:xfrm>
              <a:off x="6623106" y="4028664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FF7C8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7" name="Rectangle 135"/>
            <p:cNvSpPr>
              <a:spLocks noChangeArrowheads="1"/>
            </p:cNvSpPr>
            <p:nvPr/>
          </p:nvSpPr>
          <p:spPr bwMode="auto">
            <a:xfrm>
              <a:off x="6623106" y="4028664"/>
              <a:ext cx="148404" cy="198600"/>
            </a:xfrm>
            <a:prstGeom prst="rect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8" name="AutoShape 136"/>
            <p:cNvSpPr>
              <a:spLocks noChangeArrowheads="1"/>
            </p:cNvSpPr>
            <p:nvPr/>
          </p:nvSpPr>
          <p:spPr bwMode="auto">
            <a:xfrm>
              <a:off x="6869719" y="4028664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FF7C8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9" name="Rectangle 137"/>
            <p:cNvSpPr>
              <a:spLocks noChangeArrowheads="1"/>
            </p:cNvSpPr>
            <p:nvPr/>
          </p:nvSpPr>
          <p:spPr bwMode="auto">
            <a:xfrm>
              <a:off x="6869719" y="4028664"/>
              <a:ext cx="148404" cy="198600"/>
            </a:xfrm>
            <a:prstGeom prst="rect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0" name="Freeform 131"/>
            <p:cNvSpPr>
              <a:spLocks/>
            </p:cNvSpPr>
            <p:nvPr/>
          </p:nvSpPr>
          <p:spPr bwMode="auto">
            <a:xfrm>
              <a:off x="6474702" y="3681660"/>
              <a:ext cx="691825" cy="495408"/>
            </a:xfrm>
            <a:custGeom>
              <a:avLst/>
              <a:gdLst>
                <a:gd name="T0" fmla="*/ 91 w 317"/>
                <a:gd name="T1" fmla="*/ 227 h 227"/>
                <a:gd name="T2" fmla="*/ 0 w 317"/>
                <a:gd name="T3" fmla="*/ 181 h 227"/>
                <a:gd name="T4" fmla="*/ 0 w 317"/>
                <a:gd name="T5" fmla="*/ 136 h 227"/>
                <a:gd name="T6" fmla="*/ 23 w 317"/>
                <a:gd name="T7" fmla="*/ 68 h 227"/>
                <a:gd name="T8" fmla="*/ 91 w 317"/>
                <a:gd name="T9" fmla="*/ 0 h 227"/>
                <a:gd name="T10" fmla="*/ 227 w 317"/>
                <a:gd name="T11" fmla="*/ 0 h 227"/>
                <a:gd name="T12" fmla="*/ 295 w 317"/>
                <a:gd name="T13" fmla="*/ 68 h 227"/>
                <a:gd name="T14" fmla="*/ 317 w 317"/>
                <a:gd name="T15" fmla="*/ 136 h 227"/>
                <a:gd name="T16" fmla="*/ 317 w 317"/>
                <a:gd name="T17" fmla="*/ 181 h 227"/>
                <a:gd name="T18" fmla="*/ 227 w 317"/>
                <a:gd name="T19" fmla="*/ 227 h 227"/>
                <a:gd name="T20" fmla="*/ 91 w 317"/>
                <a:gd name="T21" fmla="*/ 227 h 227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317" h="227">
                  <a:moveTo>
                    <a:pt x="91" y="227"/>
                  </a:moveTo>
                  <a:lnTo>
                    <a:pt x="0" y="181"/>
                  </a:lnTo>
                  <a:lnTo>
                    <a:pt x="0" y="136"/>
                  </a:lnTo>
                  <a:lnTo>
                    <a:pt x="23" y="68"/>
                  </a:lnTo>
                  <a:lnTo>
                    <a:pt x="91" y="0"/>
                  </a:lnTo>
                  <a:lnTo>
                    <a:pt x="227" y="0"/>
                  </a:lnTo>
                  <a:lnTo>
                    <a:pt x="295" y="68"/>
                  </a:lnTo>
                  <a:lnTo>
                    <a:pt x="317" y="136"/>
                  </a:lnTo>
                  <a:lnTo>
                    <a:pt x="317" y="181"/>
                  </a:lnTo>
                  <a:lnTo>
                    <a:pt x="227" y="227"/>
                  </a:lnTo>
                  <a:lnTo>
                    <a:pt x="91" y="227"/>
                  </a:lnTo>
                  <a:close/>
                </a:path>
              </a:pathLst>
            </a:custGeom>
            <a:solidFill>
              <a:srgbClr val="FFCCFF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1" name="AutoShape 122"/>
            <p:cNvSpPr>
              <a:spLocks noChangeArrowheads="1"/>
            </p:cNvSpPr>
            <p:nvPr/>
          </p:nvSpPr>
          <p:spPr bwMode="auto">
            <a:xfrm>
              <a:off x="6623106" y="3633647"/>
              <a:ext cx="395017" cy="150586"/>
            </a:xfrm>
            <a:prstGeom prst="roundRect">
              <a:avLst>
                <a:gd name="adj" fmla="val 50000"/>
              </a:avLst>
            </a:prstGeom>
            <a:solidFill>
              <a:srgbClr val="99CCFF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85" name="グループ化 184"/>
            <p:cNvGrpSpPr/>
            <p:nvPr/>
          </p:nvGrpSpPr>
          <p:grpSpPr>
            <a:xfrm rot="10800000">
              <a:off x="6278285" y="3506262"/>
              <a:ext cx="1084659" cy="198599"/>
              <a:chOff x="6278285" y="3371758"/>
              <a:chExt cx="1084659" cy="198599"/>
            </a:xfrm>
          </p:grpSpPr>
          <p:sp>
            <p:nvSpPr>
              <p:cNvPr id="172" name="AutoShape 120"/>
              <p:cNvSpPr>
                <a:spLocks noChangeArrowheads="1"/>
              </p:cNvSpPr>
              <p:nvPr/>
            </p:nvSpPr>
            <p:spPr bwMode="auto">
              <a:xfrm rot="19800000" flipH="1">
                <a:off x="7015940" y="3371758"/>
                <a:ext cx="347004" cy="1484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3" name="Rectangle 121"/>
              <p:cNvSpPr>
                <a:spLocks noChangeArrowheads="1"/>
              </p:cNvSpPr>
              <p:nvPr/>
            </p:nvSpPr>
            <p:spPr bwMode="auto">
              <a:xfrm rot="19800000" flipH="1">
                <a:off x="6978839" y="3421953"/>
                <a:ext cx="248795" cy="148404"/>
              </a:xfrm>
              <a:prstGeom prst="rect">
                <a:avLst/>
              </a:prstGeom>
              <a:solidFill>
                <a:srgbClr val="FF99CC"/>
              </a:solidFill>
              <a:ln w="2857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4" name="AutoShape 110"/>
              <p:cNvSpPr>
                <a:spLocks noChangeArrowheads="1"/>
              </p:cNvSpPr>
              <p:nvPr/>
            </p:nvSpPr>
            <p:spPr bwMode="auto">
              <a:xfrm rot="1800000">
                <a:off x="6278285" y="3371758"/>
                <a:ext cx="347004" cy="1484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5" name="Rectangle 111"/>
              <p:cNvSpPr>
                <a:spLocks noChangeArrowheads="1"/>
              </p:cNvSpPr>
              <p:nvPr/>
            </p:nvSpPr>
            <p:spPr bwMode="auto">
              <a:xfrm rot="1800000">
                <a:off x="6413595" y="3421953"/>
                <a:ext cx="248795" cy="148404"/>
              </a:xfrm>
              <a:prstGeom prst="rect">
                <a:avLst/>
              </a:prstGeom>
              <a:solidFill>
                <a:srgbClr val="FF99CC"/>
              </a:solidFill>
              <a:ln w="2857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176" name="AutoShape 113"/>
            <p:cNvSpPr>
              <a:spLocks noChangeArrowheads="1"/>
            </p:cNvSpPr>
            <p:nvPr/>
          </p:nvSpPr>
          <p:spPr bwMode="auto">
            <a:xfrm>
              <a:off x="6572911" y="3384852"/>
              <a:ext cx="495408" cy="347004"/>
            </a:xfrm>
            <a:prstGeom prst="roundRect">
              <a:avLst>
                <a:gd name="adj" fmla="val 37912"/>
              </a:avLst>
            </a:prstGeom>
            <a:solidFill>
              <a:srgbClr val="FFCCFF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8" name="Oval 115"/>
            <p:cNvSpPr>
              <a:spLocks noChangeArrowheads="1"/>
            </p:cNvSpPr>
            <p:nvPr/>
          </p:nvSpPr>
          <p:spPr bwMode="auto">
            <a:xfrm>
              <a:off x="6524898" y="2891627"/>
              <a:ext cx="593616" cy="593616"/>
            </a:xfrm>
            <a:prstGeom prst="ellipse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0" name="Oval 117"/>
            <p:cNvSpPr>
              <a:spLocks noChangeArrowheads="1"/>
            </p:cNvSpPr>
            <p:nvPr/>
          </p:nvSpPr>
          <p:spPr bwMode="auto">
            <a:xfrm>
              <a:off x="6673302" y="3119884"/>
              <a:ext cx="98209" cy="142121"/>
            </a:xfrm>
            <a:prstGeom prst="ellipse">
              <a:avLst/>
            </a:prstGeom>
            <a:solidFill>
              <a:srgbClr val="00B0F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1" name="Oval 118"/>
            <p:cNvSpPr>
              <a:spLocks noChangeArrowheads="1"/>
            </p:cNvSpPr>
            <p:nvPr/>
          </p:nvSpPr>
          <p:spPr bwMode="auto">
            <a:xfrm>
              <a:off x="6869719" y="3119884"/>
              <a:ext cx="98209" cy="142121"/>
            </a:xfrm>
            <a:prstGeom prst="ellipse">
              <a:avLst/>
            </a:prstGeom>
            <a:solidFill>
              <a:srgbClr val="00B0F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2" name="Freeform 132"/>
            <p:cNvSpPr>
              <a:spLocks/>
            </p:cNvSpPr>
            <p:nvPr/>
          </p:nvSpPr>
          <p:spPr bwMode="auto">
            <a:xfrm>
              <a:off x="6474702" y="4028664"/>
              <a:ext cx="691825" cy="148404"/>
            </a:xfrm>
            <a:custGeom>
              <a:avLst/>
              <a:gdLst>
                <a:gd name="T0" fmla="*/ 0 w 317"/>
                <a:gd name="T1" fmla="*/ 22 h 68"/>
                <a:gd name="T2" fmla="*/ 91 w 317"/>
                <a:gd name="T3" fmla="*/ 68 h 68"/>
                <a:gd name="T4" fmla="*/ 227 w 317"/>
                <a:gd name="T5" fmla="*/ 68 h 68"/>
                <a:gd name="T6" fmla="*/ 317 w 317"/>
                <a:gd name="T7" fmla="*/ 22 h 68"/>
                <a:gd name="T8" fmla="*/ 317 w 317"/>
                <a:gd name="T9" fmla="*/ 0 h 68"/>
                <a:gd name="T10" fmla="*/ 227 w 317"/>
                <a:gd name="T11" fmla="*/ 45 h 68"/>
                <a:gd name="T12" fmla="*/ 91 w 317"/>
                <a:gd name="T13" fmla="*/ 45 h 68"/>
                <a:gd name="T14" fmla="*/ 0 w 317"/>
                <a:gd name="T15" fmla="*/ 0 h 68"/>
                <a:gd name="T16" fmla="*/ 0 w 317"/>
                <a:gd name="T17" fmla="*/ 22 h 68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17" h="68">
                  <a:moveTo>
                    <a:pt x="0" y="22"/>
                  </a:moveTo>
                  <a:lnTo>
                    <a:pt x="91" y="68"/>
                  </a:lnTo>
                  <a:lnTo>
                    <a:pt x="227" y="68"/>
                  </a:lnTo>
                  <a:lnTo>
                    <a:pt x="317" y="22"/>
                  </a:lnTo>
                  <a:lnTo>
                    <a:pt x="317" y="0"/>
                  </a:lnTo>
                  <a:lnTo>
                    <a:pt x="227" y="45"/>
                  </a:lnTo>
                  <a:lnTo>
                    <a:pt x="91" y="45"/>
                  </a:lnTo>
                  <a:lnTo>
                    <a:pt x="0" y="0"/>
                  </a:lnTo>
                  <a:lnTo>
                    <a:pt x="0" y="22"/>
                  </a:lnTo>
                  <a:close/>
                </a:path>
              </a:pathLst>
            </a:custGeom>
            <a:solidFill>
              <a:srgbClr val="FF7C8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grpSp>
          <p:nvGrpSpPr>
            <p:cNvPr id="192" name="グループ化 191"/>
            <p:cNvGrpSpPr/>
            <p:nvPr/>
          </p:nvGrpSpPr>
          <p:grpSpPr>
            <a:xfrm>
              <a:off x="6822414" y="2831841"/>
              <a:ext cx="247861" cy="256203"/>
              <a:chOff x="6804873" y="2831841"/>
              <a:chExt cx="247861" cy="284166"/>
            </a:xfrm>
          </p:grpSpPr>
          <p:sp>
            <p:nvSpPr>
              <p:cNvPr id="186" name="月 185"/>
              <p:cNvSpPr/>
              <p:nvPr/>
            </p:nvSpPr>
            <p:spPr bwMode="auto">
              <a:xfrm rot="19121519">
                <a:off x="6930519" y="2835688"/>
                <a:ext cx="122215" cy="274156"/>
              </a:xfrm>
              <a:prstGeom prst="moon">
                <a:avLst>
                  <a:gd name="adj" fmla="val 64401"/>
                </a:avLst>
              </a:prstGeom>
              <a:solidFill>
                <a:srgbClr val="FFFF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8" name="月 187"/>
              <p:cNvSpPr/>
              <p:nvPr/>
            </p:nvSpPr>
            <p:spPr bwMode="auto">
              <a:xfrm rot="20411589">
                <a:off x="6873272" y="2841851"/>
                <a:ext cx="122215" cy="274156"/>
              </a:xfrm>
              <a:prstGeom prst="moon">
                <a:avLst>
                  <a:gd name="adj" fmla="val 64401"/>
                </a:avLst>
              </a:prstGeom>
              <a:solidFill>
                <a:srgbClr val="FFFF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1" name="月 190"/>
              <p:cNvSpPr/>
              <p:nvPr/>
            </p:nvSpPr>
            <p:spPr bwMode="auto">
              <a:xfrm rot="21446752">
                <a:off x="6804873" y="2831841"/>
                <a:ext cx="122215" cy="274156"/>
              </a:xfrm>
              <a:prstGeom prst="moon">
                <a:avLst>
                  <a:gd name="adj" fmla="val 64401"/>
                </a:avLst>
              </a:prstGeom>
              <a:solidFill>
                <a:srgbClr val="FFFF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93" name="アーチ 192"/>
            <p:cNvSpPr/>
            <p:nvPr/>
          </p:nvSpPr>
          <p:spPr bwMode="auto">
            <a:xfrm rot="10800000">
              <a:off x="6731517" y="3232698"/>
              <a:ext cx="180377" cy="180377"/>
            </a:xfrm>
            <a:prstGeom prst="blockArc">
              <a:avLst>
                <a:gd name="adj1" fmla="val 10800000"/>
                <a:gd name="adj2" fmla="val 157950"/>
                <a:gd name="adj3" fmla="val 19335"/>
              </a:avLst>
            </a:prstGeom>
            <a:solidFill>
              <a:srgbClr val="FF7C8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4" name="円/楕円 193"/>
            <p:cNvSpPr/>
            <p:nvPr/>
          </p:nvSpPr>
          <p:spPr bwMode="auto">
            <a:xfrm>
              <a:off x="6572911" y="3286748"/>
              <a:ext cx="100391" cy="45719"/>
            </a:xfrm>
            <a:prstGeom prst="ellipse">
              <a:avLst/>
            </a:prstGeom>
            <a:solidFill>
              <a:srgbClr val="FF7C8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5" name="円/楕円 194"/>
            <p:cNvSpPr/>
            <p:nvPr/>
          </p:nvSpPr>
          <p:spPr bwMode="auto">
            <a:xfrm>
              <a:off x="6961531" y="3286748"/>
              <a:ext cx="100391" cy="45719"/>
            </a:xfrm>
            <a:prstGeom prst="ellipse">
              <a:avLst/>
            </a:prstGeom>
            <a:solidFill>
              <a:srgbClr val="FF7C8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67" name="Group 176"/>
          <p:cNvGrpSpPr>
            <a:grpSpLocks/>
          </p:cNvGrpSpPr>
          <p:nvPr/>
        </p:nvGrpSpPr>
        <p:grpSpPr bwMode="auto">
          <a:xfrm>
            <a:off x="743166" y="2708057"/>
            <a:ext cx="1084659" cy="1649904"/>
            <a:chOff x="649" y="3104"/>
            <a:chExt cx="497" cy="756"/>
          </a:xfrm>
        </p:grpSpPr>
        <p:sp>
          <p:nvSpPr>
            <p:cNvPr id="275" name="AutoShape 153"/>
            <p:cNvSpPr>
              <a:spLocks noChangeArrowheads="1"/>
            </p:cNvSpPr>
            <p:nvPr/>
          </p:nvSpPr>
          <p:spPr bwMode="auto">
            <a:xfrm rot="19800000" flipH="1">
              <a:off x="987" y="3401"/>
              <a:ext cx="159" cy="68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6" name="Rectangle 154"/>
            <p:cNvSpPr>
              <a:spLocks noChangeArrowheads="1"/>
            </p:cNvSpPr>
            <p:nvPr/>
          </p:nvSpPr>
          <p:spPr bwMode="auto">
            <a:xfrm rot="19800000" flipH="1">
              <a:off x="970" y="3424"/>
              <a:ext cx="114" cy="68"/>
            </a:xfrm>
            <a:prstGeom prst="rect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7" name="AutoShape 155"/>
            <p:cNvSpPr>
              <a:spLocks noChangeArrowheads="1"/>
            </p:cNvSpPr>
            <p:nvPr/>
          </p:nvSpPr>
          <p:spPr bwMode="auto">
            <a:xfrm rot="1800000">
              <a:off x="649" y="3401"/>
              <a:ext cx="159" cy="68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8" name="Rectangle 156"/>
            <p:cNvSpPr>
              <a:spLocks noChangeArrowheads="1"/>
            </p:cNvSpPr>
            <p:nvPr/>
          </p:nvSpPr>
          <p:spPr bwMode="auto">
            <a:xfrm rot="1800000">
              <a:off x="711" y="3424"/>
              <a:ext cx="114" cy="68"/>
            </a:xfrm>
            <a:prstGeom prst="rect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1" name="Oval 145" descr="縦線 (太)"/>
            <p:cNvSpPr>
              <a:spLocks noChangeArrowheads="1"/>
            </p:cNvSpPr>
            <p:nvPr/>
          </p:nvSpPr>
          <p:spPr bwMode="auto">
            <a:xfrm rot="19800000">
              <a:off x="869" y="3104"/>
              <a:ext cx="23" cy="114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2" name="Oval 145" descr="縦線 (太)"/>
            <p:cNvSpPr>
              <a:spLocks noChangeArrowheads="1"/>
            </p:cNvSpPr>
            <p:nvPr/>
          </p:nvSpPr>
          <p:spPr bwMode="auto">
            <a:xfrm rot="1800000" flipH="1">
              <a:off x="903" y="3104"/>
              <a:ext cx="23" cy="114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8" name="AutoShape 167"/>
            <p:cNvSpPr>
              <a:spLocks noChangeArrowheads="1"/>
            </p:cNvSpPr>
            <p:nvPr/>
          </p:nvSpPr>
          <p:spPr bwMode="auto">
            <a:xfrm>
              <a:off x="784" y="3430"/>
              <a:ext cx="227" cy="182"/>
            </a:xfrm>
            <a:custGeom>
              <a:avLst/>
              <a:gdLst>
                <a:gd name="T0" fmla="*/ 0 w 21600"/>
                <a:gd name="T1" fmla="*/ 0 h 21600"/>
                <a:gd name="T2" fmla="*/ 0 w 21600"/>
                <a:gd name="T3" fmla="*/ 0 h 21600"/>
                <a:gd name="T4" fmla="*/ 0 w 21600"/>
                <a:gd name="T5" fmla="*/ 0 h 21600"/>
                <a:gd name="T6" fmla="*/ 0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2759 w 21600"/>
                <a:gd name="T13" fmla="*/ 2848 h 21600"/>
                <a:gd name="T14" fmla="*/ 18841 w 21600"/>
                <a:gd name="T15" fmla="*/ 18752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1998" y="21600"/>
                  </a:lnTo>
                  <a:lnTo>
                    <a:pt x="19602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0" name="Oval 145" descr="縦線 (太)"/>
            <p:cNvSpPr>
              <a:spLocks noChangeArrowheads="1"/>
            </p:cNvSpPr>
            <p:nvPr/>
          </p:nvSpPr>
          <p:spPr bwMode="auto">
            <a:xfrm>
              <a:off x="886" y="3104"/>
              <a:ext cx="23" cy="114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1" name="AutoShape 147"/>
            <p:cNvSpPr>
              <a:spLocks noChangeArrowheads="1"/>
            </p:cNvSpPr>
            <p:nvPr/>
          </p:nvSpPr>
          <p:spPr bwMode="auto">
            <a:xfrm>
              <a:off x="807" y="3702"/>
              <a:ext cx="68" cy="158"/>
            </a:xfrm>
            <a:prstGeom prst="roundRect">
              <a:avLst>
                <a:gd name="adj" fmla="val 50000"/>
              </a:avLst>
            </a:prstGeom>
            <a:pattFill prst="dkVert">
              <a:fgClr>
                <a:srgbClr val="000080"/>
              </a:fgClr>
              <a:bgClr>
                <a:schemeClr val="accent1">
                  <a:lumMod val="75000"/>
                </a:schemeClr>
              </a:bgClr>
            </a:patt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2" name="Rectangle 148"/>
            <p:cNvSpPr>
              <a:spLocks noChangeArrowheads="1"/>
            </p:cNvSpPr>
            <p:nvPr/>
          </p:nvSpPr>
          <p:spPr bwMode="auto">
            <a:xfrm>
              <a:off x="807" y="3702"/>
              <a:ext cx="68" cy="91"/>
            </a:xfrm>
            <a:prstGeom prst="rect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3" name="AutoShape 149"/>
            <p:cNvSpPr>
              <a:spLocks noChangeArrowheads="1"/>
            </p:cNvSpPr>
            <p:nvPr/>
          </p:nvSpPr>
          <p:spPr bwMode="auto">
            <a:xfrm>
              <a:off x="920" y="3702"/>
              <a:ext cx="68" cy="158"/>
            </a:xfrm>
            <a:prstGeom prst="roundRect">
              <a:avLst>
                <a:gd name="adj" fmla="val 50000"/>
              </a:avLst>
            </a:prstGeom>
            <a:pattFill prst="dkVert">
              <a:fgClr>
                <a:srgbClr val="000080"/>
              </a:fgClr>
              <a:bgClr>
                <a:schemeClr val="accent1">
                  <a:lumMod val="75000"/>
                </a:schemeClr>
              </a:bgClr>
            </a:patt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4" name="Rectangle 150"/>
            <p:cNvSpPr>
              <a:spLocks noChangeArrowheads="1"/>
            </p:cNvSpPr>
            <p:nvPr/>
          </p:nvSpPr>
          <p:spPr bwMode="auto">
            <a:xfrm>
              <a:off x="920" y="3702"/>
              <a:ext cx="68" cy="91"/>
            </a:xfrm>
            <a:prstGeom prst="rect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9" name="Oval 159"/>
            <p:cNvSpPr>
              <a:spLocks noChangeArrowheads="1"/>
            </p:cNvSpPr>
            <p:nvPr/>
          </p:nvSpPr>
          <p:spPr bwMode="auto">
            <a:xfrm>
              <a:off x="762" y="3181"/>
              <a:ext cx="272" cy="272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0" name="AutoShape 160"/>
            <p:cNvSpPr>
              <a:spLocks noChangeArrowheads="1"/>
            </p:cNvSpPr>
            <p:nvPr/>
          </p:nvSpPr>
          <p:spPr bwMode="auto">
            <a:xfrm>
              <a:off x="836" y="3362"/>
              <a:ext cx="123" cy="45"/>
            </a:xfrm>
            <a:prstGeom prst="triangle">
              <a:avLst>
                <a:gd name="adj" fmla="val 50000"/>
              </a:avLst>
            </a:prstGeom>
            <a:solidFill>
              <a:srgbClr val="FF0000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1" name="Oval 161"/>
            <p:cNvSpPr>
              <a:spLocks noChangeArrowheads="1"/>
            </p:cNvSpPr>
            <p:nvPr/>
          </p:nvSpPr>
          <p:spPr bwMode="auto">
            <a:xfrm>
              <a:off x="801" y="3271"/>
              <a:ext cx="59" cy="60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2" name="Oval 162"/>
            <p:cNvSpPr>
              <a:spLocks noChangeArrowheads="1"/>
            </p:cNvSpPr>
            <p:nvPr/>
          </p:nvSpPr>
          <p:spPr bwMode="auto">
            <a:xfrm>
              <a:off x="931" y="3271"/>
              <a:ext cx="59" cy="60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3" name="Freeform 172"/>
            <p:cNvSpPr>
              <a:spLocks/>
            </p:cNvSpPr>
            <p:nvPr/>
          </p:nvSpPr>
          <p:spPr bwMode="auto">
            <a:xfrm>
              <a:off x="784" y="3612"/>
              <a:ext cx="227" cy="136"/>
            </a:xfrm>
            <a:custGeom>
              <a:avLst/>
              <a:gdLst>
                <a:gd name="T0" fmla="*/ 204 w 227"/>
                <a:gd name="T1" fmla="*/ 0 h 136"/>
                <a:gd name="T2" fmla="*/ 23 w 227"/>
                <a:gd name="T3" fmla="*/ 0 h 136"/>
                <a:gd name="T4" fmla="*/ 0 w 227"/>
                <a:gd name="T5" fmla="*/ 136 h 136"/>
                <a:gd name="T6" fmla="*/ 91 w 227"/>
                <a:gd name="T7" fmla="*/ 136 h 136"/>
                <a:gd name="T8" fmla="*/ 113 w 227"/>
                <a:gd name="T9" fmla="*/ 90 h 136"/>
                <a:gd name="T10" fmla="*/ 136 w 227"/>
                <a:gd name="T11" fmla="*/ 136 h 136"/>
                <a:gd name="T12" fmla="*/ 227 w 227"/>
                <a:gd name="T13" fmla="*/ 136 h 136"/>
                <a:gd name="T14" fmla="*/ 204 w 227"/>
                <a:gd name="T15" fmla="*/ 0 h 1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227" h="136">
                  <a:moveTo>
                    <a:pt x="204" y="0"/>
                  </a:moveTo>
                  <a:lnTo>
                    <a:pt x="23" y="0"/>
                  </a:lnTo>
                  <a:lnTo>
                    <a:pt x="0" y="136"/>
                  </a:lnTo>
                  <a:lnTo>
                    <a:pt x="91" y="136"/>
                  </a:lnTo>
                  <a:lnTo>
                    <a:pt x="113" y="90"/>
                  </a:lnTo>
                  <a:lnTo>
                    <a:pt x="136" y="136"/>
                  </a:lnTo>
                  <a:lnTo>
                    <a:pt x="227" y="136"/>
                  </a:lnTo>
                  <a:lnTo>
                    <a:pt x="204" y="0"/>
                  </a:lnTo>
                  <a:close/>
                </a:path>
              </a:pathLst>
            </a:custGeom>
            <a:solidFill>
              <a:srgbClr val="00206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475" name="グループ化 474"/>
          <p:cNvGrpSpPr/>
          <p:nvPr/>
        </p:nvGrpSpPr>
        <p:grpSpPr>
          <a:xfrm>
            <a:off x="4367935" y="2775711"/>
            <a:ext cx="1084659" cy="1582249"/>
            <a:chOff x="4367935" y="2775711"/>
            <a:chExt cx="1084659" cy="1582249"/>
          </a:xfrm>
        </p:grpSpPr>
        <p:sp>
          <p:nvSpPr>
            <p:cNvPr id="343" name="Oval 139" descr="縦線 (太)"/>
            <p:cNvSpPr>
              <a:spLocks noChangeArrowheads="1"/>
            </p:cNvSpPr>
            <p:nvPr/>
          </p:nvSpPr>
          <p:spPr bwMode="auto">
            <a:xfrm>
              <a:off x="4564352" y="3177030"/>
              <a:ext cx="691825" cy="1034709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7" name="Oval 139" descr="縦線 (太)"/>
            <p:cNvSpPr>
              <a:spLocks noChangeArrowheads="1"/>
            </p:cNvSpPr>
            <p:nvPr/>
          </p:nvSpPr>
          <p:spPr bwMode="auto">
            <a:xfrm>
              <a:off x="4564352" y="2775711"/>
              <a:ext cx="691825" cy="742020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9" name="AutoShape 133"/>
            <p:cNvSpPr>
              <a:spLocks noChangeArrowheads="1"/>
            </p:cNvSpPr>
            <p:nvPr/>
          </p:nvSpPr>
          <p:spPr bwMode="auto">
            <a:xfrm>
              <a:off x="4712756" y="4013139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FF7C8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0" name="Rectangle 135"/>
            <p:cNvSpPr>
              <a:spLocks noChangeArrowheads="1"/>
            </p:cNvSpPr>
            <p:nvPr/>
          </p:nvSpPr>
          <p:spPr bwMode="auto">
            <a:xfrm>
              <a:off x="4712756" y="4013139"/>
              <a:ext cx="148404" cy="198600"/>
            </a:xfrm>
            <a:prstGeom prst="rect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1" name="AutoShape 136"/>
            <p:cNvSpPr>
              <a:spLocks noChangeArrowheads="1"/>
            </p:cNvSpPr>
            <p:nvPr/>
          </p:nvSpPr>
          <p:spPr bwMode="auto">
            <a:xfrm>
              <a:off x="4959369" y="4013139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FF7C8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2" name="Rectangle 137"/>
            <p:cNvSpPr>
              <a:spLocks noChangeArrowheads="1"/>
            </p:cNvSpPr>
            <p:nvPr/>
          </p:nvSpPr>
          <p:spPr bwMode="auto">
            <a:xfrm>
              <a:off x="4959369" y="4013139"/>
              <a:ext cx="148404" cy="198600"/>
            </a:xfrm>
            <a:prstGeom prst="rect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3" name="Freeform 131"/>
            <p:cNvSpPr>
              <a:spLocks/>
            </p:cNvSpPr>
            <p:nvPr/>
          </p:nvSpPr>
          <p:spPr bwMode="auto">
            <a:xfrm>
              <a:off x="4564352" y="3666135"/>
              <a:ext cx="691825" cy="495408"/>
            </a:xfrm>
            <a:custGeom>
              <a:avLst/>
              <a:gdLst>
                <a:gd name="T0" fmla="*/ 91 w 317"/>
                <a:gd name="T1" fmla="*/ 227 h 227"/>
                <a:gd name="T2" fmla="*/ 0 w 317"/>
                <a:gd name="T3" fmla="*/ 181 h 227"/>
                <a:gd name="T4" fmla="*/ 0 w 317"/>
                <a:gd name="T5" fmla="*/ 136 h 227"/>
                <a:gd name="T6" fmla="*/ 23 w 317"/>
                <a:gd name="T7" fmla="*/ 68 h 227"/>
                <a:gd name="T8" fmla="*/ 91 w 317"/>
                <a:gd name="T9" fmla="*/ 0 h 227"/>
                <a:gd name="T10" fmla="*/ 227 w 317"/>
                <a:gd name="T11" fmla="*/ 0 h 227"/>
                <a:gd name="T12" fmla="*/ 295 w 317"/>
                <a:gd name="T13" fmla="*/ 68 h 227"/>
                <a:gd name="T14" fmla="*/ 317 w 317"/>
                <a:gd name="T15" fmla="*/ 136 h 227"/>
                <a:gd name="T16" fmla="*/ 317 w 317"/>
                <a:gd name="T17" fmla="*/ 181 h 227"/>
                <a:gd name="T18" fmla="*/ 227 w 317"/>
                <a:gd name="T19" fmla="*/ 227 h 227"/>
                <a:gd name="T20" fmla="*/ 91 w 317"/>
                <a:gd name="T21" fmla="*/ 227 h 227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317" h="227">
                  <a:moveTo>
                    <a:pt x="91" y="227"/>
                  </a:moveTo>
                  <a:lnTo>
                    <a:pt x="0" y="181"/>
                  </a:lnTo>
                  <a:lnTo>
                    <a:pt x="0" y="136"/>
                  </a:lnTo>
                  <a:lnTo>
                    <a:pt x="23" y="68"/>
                  </a:lnTo>
                  <a:lnTo>
                    <a:pt x="91" y="0"/>
                  </a:lnTo>
                  <a:lnTo>
                    <a:pt x="227" y="0"/>
                  </a:lnTo>
                  <a:lnTo>
                    <a:pt x="295" y="68"/>
                  </a:lnTo>
                  <a:lnTo>
                    <a:pt x="317" y="136"/>
                  </a:lnTo>
                  <a:lnTo>
                    <a:pt x="317" y="181"/>
                  </a:lnTo>
                  <a:lnTo>
                    <a:pt x="227" y="227"/>
                  </a:lnTo>
                  <a:lnTo>
                    <a:pt x="91" y="227"/>
                  </a:lnTo>
                  <a:close/>
                </a:path>
              </a:pathLst>
            </a:custGeom>
            <a:pattFill prst="sphere">
              <a:fgClr>
                <a:srgbClr val="FFCCFF"/>
              </a:fgClr>
              <a:bgClr>
                <a:srgbClr val="FF7C80"/>
              </a:bgClr>
            </a:pattFill>
            <a:ln w="28575">
              <a:solidFill>
                <a:schemeClr val="tx1"/>
              </a:solidFill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94" name="AutoShape 122"/>
            <p:cNvSpPr>
              <a:spLocks noChangeArrowheads="1"/>
            </p:cNvSpPr>
            <p:nvPr/>
          </p:nvSpPr>
          <p:spPr bwMode="auto">
            <a:xfrm>
              <a:off x="4712756" y="3618122"/>
              <a:ext cx="395017" cy="150586"/>
            </a:xfrm>
            <a:prstGeom prst="roundRect">
              <a:avLst>
                <a:gd name="adj" fmla="val 50000"/>
              </a:avLst>
            </a:prstGeom>
            <a:solidFill>
              <a:srgbClr val="99CCFF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95" name="グループ化 294"/>
            <p:cNvGrpSpPr/>
            <p:nvPr/>
          </p:nvGrpSpPr>
          <p:grpSpPr>
            <a:xfrm rot="10800000">
              <a:off x="4367935" y="3490737"/>
              <a:ext cx="1084659" cy="198599"/>
              <a:chOff x="6278285" y="3371758"/>
              <a:chExt cx="1084659" cy="198599"/>
            </a:xfrm>
          </p:grpSpPr>
          <p:sp>
            <p:nvSpPr>
              <p:cNvPr id="308" name="AutoShape 120"/>
              <p:cNvSpPr>
                <a:spLocks noChangeArrowheads="1"/>
              </p:cNvSpPr>
              <p:nvPr/>
            </p:nvSpPr>
            <p:spPr bwMode="auto">
              <a:xfrm rot="19800000" flipH="1">
                <a:off x="7015940" y="3371758"/>
                <a:ext cx="347004" cy="1484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9" name="Rectangle 121"/>
              <p:cNvSpPr>
                <a:spLocks noChangeArrowheads="1"/>
              </p:cNvSpPr>
              <p:nvPr/>
            </p:nvSpPr>
            <p:spPr bwMode="auto">
              <a:xfrm rot="19800000" flipH="1">
                <a:off x="6978839" y="3421953"/>
                <a:ext cx="248795" cy="148404"/>
              </a:xfrm>
              <a:prstGeom prst="rect">
                <a:avLst/>
              </a:prstGeom>
              <a:solidFill>
                <a:srgbClr val="FF7C80"/>
              </a:solidFill>
              <a:ln w="2857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0" name="AutoShape 110"/>
              <p:cNvSpPr>
                <a:spLocks noChangeArrowheads="1"/>
              </p:cNvSpPr>
              <p:nvPr/>
            </p:nvSpPr>
            <p:spPr bwMode="auto">
              <a:xfrm rot="1800000">
                <a:off x="6278285" y="3371758"/>
                <a:ext cx="347004" cy="1484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1" name="Rectangle 111"/>
              <p:cNvSpPr>
                <a:spLocks noChangeArrowheads="1"/>
              </p:cNvSpPr>
              <p:nvPr/>
            </p:nvSpPr>
            <p:spPr bwMode="auto">
              <a:xfrm rot="1800000">
                <a:off x="6413595" y="3421953"/>
                <a:ext cx="248795" cy="148404"/>
              </a:xfrm>
              <a:prstGeom prst="rect">
                <a:avLst/>
              </a:prstGeom>
              <a:solidFill>
                <a:srgbClr val="FF7C80"/>
              </a:solidFill>
              <a:ln w="2857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296" name="AutoShape 113"/>
            <p:cNvSpPr>
              <a:spLocks noChangeArrowheads="1"/>
            </p:cNvSpPr>
            <p:nvPr/>
          </p:nvSpPr>
          <p:spPr bwMode="auto">
            <a:xfrm>
              <a:off x="4662561" y="3369327"/>
              <a:ext cx="495408" cy="347004"/>
            </a:xfrm>
            <a:prstGeom prst="roundRect">
              <a:avLst>
                <a:gd name="adj" fmla="val 37912"/>
              </a:avLst>
            </a:prstGeom>
            <a:pattFill prst="sphere">
              <a:fgClr>
                <a:srgbClr val="FFCCFF"/>
              </a:fgClr>
              <a:bgClr>
                <a:srgbClr val="FF7C80"/>
              </a:bgClr>
            </a:patt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7" name="Oval 115"/>
            <p:cNvSpPr>
              <a:spLocks noChangeArrowheads="1"/>
            </p:cNvSpPr>
            <p:nvPr/>
          </p:nvSpPr>
          <p:spPr bwMode="auto">
            <a:xfrm>
              <a:off x="4614548" y="2876102"/>
              <a:ext cx="593616" cy="593616"/>
            </a:xfrm>
            <a:prstGeom prst="ellipse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8" name="Oval 117"/>
            <p:cNvSpPr>
              <a:spLocks noChangeArrowheads="1"/>
            </p:cNvSpPr>
            <p:nvPr/>
          </p:nvSpPr>
          <p:spPr bwMode="auto">
            <a:xfrm>
              <a:off x="4762952" y="3112190"/>
              <a:ext cx="97771" cy="89260"/>
            </a:xfrm>
            <a:prstGeom prst="ellipse">
              <a:avLst/>
            </a:prstGeom>
            <a:solidFill>
              <a:srgbClr val="92D05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9" name="Oval 118"/>
            <p:cNvSpPr>
              <a:spLocks noChangeArrowheads="1"/>
            </p:cNvSpPr>
            <p:nvPr/>
          </p:nvSpPr>
          <p:spPr bwMode="auto">
            <a:xfrm>
              <a:off x="4959369" y="3112190"/>
              <a:ext cx="97771" cy="89260"/>
            </a:xfrm>
            <a:prstGeom prst="ellipse">
              <a:avLst/>
            </a:prstGeom>
            <a:solidFill>
              <a:srgbClr val="92D05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0" name="Freeform 132"/>
            <p:cNvSpPr>
              <a:spLocks/>
            </p:cNvSpPr>
            <p:nvPr/>
          </p:nvSpPr>
          <p:spPr bwMode="auto">
            <a:xfrm>
              <a:off x="4564352" y="4013139"/>
              <a:ext cx="691825" cy="148404"/>
            </a:xfrm>
            <a:custGeom>
              <a:avLst/>
              <a:gdLst>
                <a:gd name="T0" fmla="*/ 0 w 317"/>
                <a:gd name="T1" fmla="*/ 22 h 68"/>
                <a:gd name="T2" fmla="*/ 91 w 317"/>
                <a:gd name="T3" fmla="*/ 68 h 68"/>
                <a:gd name="T4" fmla="*/ 227 w 317"/>
                <a:gd name="T5" fmla="*/ 68 h 68"/>
                <a:gd name="T6" fmla="*/ 317 w 317"/>
                <a:gd name="T7" fmla="*/ 22 h 68"/>
                <a:gd name="T8" fmla="*/ 317 w 317"/>
                <a:gd name="T9" fmla="*/ 0 h 68"/>
                <a:gd name="T10" fmla="*/ 227 w 317"/>
                <a:gd name="T11" fmla="*/ 45 h 68"/>
                <a:gd name="T12" fmla="*/ 91 w 317"/>
                <a:gd name="T13" fmla="*/ 45 h 68"/>
                <a:gd name="T14" fmla="*/ 0 w 317"/>
                <a:gd name="T15" fmla="*/ 0 h 68"/>
                <a:gd name="T16" fmla="*/ 0 w 317"/>
                <a:gd name="T17" fmla="*/ 22 h 68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17" h="68">
                  <a:moveTo>
                    <a:pt x="0" y="22"/>
                  </a:moveTo>
                  <a:lnTo>
                    <a:pt x="91" y="68"/>
                  </a:lnTo>
                  <a:lnTo>
                    <a:pt x="227" y="68"/>
                  </a:lnTo>
                  <a:lnTo>
                    <a:pt x="317" y="22"/>
                  </a:lnTo>
                  <a:lnTo>
                    <a:pt x="317" y="0"/>
                  </a:lnTo>
                  <a:lnTo>
                    <a:pt x="227" y="45"/>
                  </a:lnTo>
                  <a:lnTo>
                    <a:pt x="91" y="45"/>
                  </a:lnTo>
                  <a:lnTo>
                    <a:pt x="0" y="0"/>
                  </a:lnTo>
                  <a:lnTo>
                    <a:pt x="0" y="22"/>
                  </a:lnTo>
                  <a:close/>
                </a:path>
              </a:pathLst>
            </a:custGeom>
            <a:solidFill>
              <a:srgbClr val="FF7C8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02" name="アーチ 301"/>
            <p:cNvSpPr/>
            <p:nvPr/>
          </p:nvSpPr>
          <p:spPr bwMode="auto">
            <a:xfrm rot="10800000">
              <a:off x="4821167" y="3217173"/>
              <a:ext cx="180377" cy="180377"/>
            </a:xfrm>
            <a:prstGeom prst="blockArc">
              <a:avLst>
                <a:gd name="adj1" fmla="val 10800000"/>
                <a:gd name="adj2" fmla="val 157950"/>
                <a:gd name="adj3" fmla="val 19335"/>
              </a:avLst>
            </a:prstGeom>
            <a:solidFill>
              <a:srgbClr val="FF7C8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3" name="円/楕円 302"/>
            <p:cNvSpPr/>
            <p:nvPr/>
          </p:nvSpPr>
          <p:spPr bwMode="auto">
            <a:xfrm>
              <a:off x="4662561" y="3200400"/>
              <a:ext cx="100391" cy="73065"/>
            </a:xfrm>
            <a:prstGeom prst="ellipse">
              <a:avLst/>
            </a:prstGeom>
            <a:solidFill>
              <a:srgbClr val="FF7C8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4" name="円/楕円 303"/>
            <p:cNvSpPr/>
            <p:nvPr/>
          </p:nvSpPr>
          <p:spPr bwMode="auto">
            <a:xfrm>
              <a:off x="5051181" y="3200400"/>
              <a:ext cx="100391" cy="73065"/>
            </a:xfrm>
            <a:prstGeom prst="ellipse">
              <a:avLst/>
            </a:prstGeom>
            <a:solidFill>
              <a:srgbClr val="FF7C8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77" name="グループ化 476"/>
          <p:cNvGrpSpPr/>
          <p:nvPr/>
        </p:nvGrpSpPr>
        <p:grpSpPr>
          <a:xfrm>
            <a:off x="2495009" y="4741671"/>
            <a:ext cx="1084659" cy="1582249"/>
            <a:chOff x="2495009" y="4741671"/>
            <a:chExt cx="1084659" cy="1582249"/>
          </a:xfrm>
        </p:grpSpPr>
        <p:sp>
          <p:nvSpPr>
            <p:cNvPr id="45" name="正方形/長方形 44"/>
            <p:cNvSpPr/>
            <p:nvPr/>
          </p:nvSpPr>
          <p:spPr bwMode="auto">
            <a:xfrm>
              <a:off x="2691426" y="5070319"/>
              <a:ext cx="691825" cy="860767"/>
            </a:xfrm>
            <a:prstGeom prst="rect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3" name="Oval 139" descr="縦線 (太)"/>
            <p:cNvSpPr>
              <a:spLocks noChangeArrowheads="1"/>
            </p:cNvSpPr>
            <p:nvPr/>
          </p:nvSpPr>
          <p:spPr bwMode="auto">
            <a:xfrm>
              <a:off x="2691426" y="4741671"/>
              <a:ext cx="691825" cy="74202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5" name="AutoShape 133"/>
            <p:cNvSpPr>
              <a:spLocks noChangeArrowheads="1"/>
            </p:cNvSpPr>
            <p:nvPr/>
          </p:nvSpPr>
          <p:spPr bwMode="auto">
            <a:xfrm>
              <a:off x="2839830" y="5979099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92D05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7" name="Rectangle 135"/>
            <p:cNvSpPr>
              <a:spLocks noChangeArrowheads="1"/>
            </p:cNvSpPr>
            <p:nvPr/>
          </p:nvSpPr>
          <p:spPr bwMode="auto">
            <a:xfrm>
              <a:off x="2839830" y="5979099"/>
              <a:ext cx="148404" cy="198600"/>
            </a:xfrm>
            <a:prstGeom prst="rect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8" name="AutoShape 136"/>
            <p:cNvSpPr>
              <a:spLocks noChangeArrowheads="1"/>
            </p:cNvSpPr>
            <p:nvPr/>
          </p:nvSpPr>
          <p:spPr bwMode="auto">
            <a:xfrm>
              <a:off x="3086443" y="5979099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92D05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9" name="Rectangle 137"/>
            <p:cNvSpPr>
              <a:spLocks noChangeArrowheads="1"/>
            </p:cNvSpPr>
            <p:nvPr/>
          </p:nvSpPr>
          <p:spPr bwMode="auto">
            <a:xfrm>
              <a:off x="3086443" y="5979099"/>
              <a:ext cx="148404" cy="198600"/>
            </a:xfrm>
            <a:prstGeom prst="rect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0" name="Freeform 131"/>
            <p:cNvSpPr>
              <a:spLocks/>
            </p:cNvSpPr>
            <p:nvPr/>
          </p:nvSpPr>
          <p:spPr bwMode="auto">
            <a:xfrm>
              <a:off x="2691426" y="5632095"/>
              <a:ext cx="691825" cy="495408"/>
            </a:xfrm>
            <a:custGeom>
              <a:avLst/>
              <a:gdLst>
                <a:gd name="T0" fmla="*/ 91 w 317"/>
                <a:gd name="T1" fmla="*/ 227 h 227"/>
                <a:gd name="T2" fmla="*/ 0 w 317"/>
                <a:gd name="T3" fmla="*/ 181 h 227"/>
                <a:gd name="T4" fmla="*/ 0 w 317"/>
                <a:gd name="T5" fmla="*/ 136 h 227"/>
                <a:gd name="T6" fmla="*/ 23 w 317"/>
                <a:gd name="T7" fmla="*/ 68 h 227"/>
                <a:gd name="T8" fmla="*/ 91 w 317"/>
                <a:gd name="T9" fmla="*/ 0 h 227"/>
                <a:gd name="T10" fmla="*/ 227 w 317"/>
                <a:gd name="T11" fmla="*/ 0 h 227"/>
                <a:gd name="T12" fmla="*/ 295 w 317"/>
                <a:gd name="T13" fmla="*/ 68 h 227"/>
                <a:gd name="T14" fmla="*/ 317 w 317"/>
                <a:gd name="T15" fmla="*/ 136 h 227"/>
                <a:gd name="T16" fmla="*/ 317 w 317"/>
                <a:gd name="T17" fmla="*/ 181 h 227"/>
                <a:gd name="T18" fmla="*/ 227 w 317"/>
                <a:gd name="T19" fmla="*/ 227 h 227"/>
                <a:gd name="T20" fmla="*/ 91 w 317"/>
                <a:gd name="T21" fmla="*/ 227 h 227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317" h="227">
                  <a:moveTo>
                    <a:pt x="91" y="227"/>
                  </a:moveTo>
                  <a:lnTo>
                    <a:pt x="0" y="181"/>
                  </a:lnTo>
                  <a:lnTo>
                    <a:pt x="0" y="136"/>
                  </a:lnTo>
                  <a:lnTo>
                    <a:pt x="23" y="68"/>
                  </a:lnTo>
                  <a:lnTo>
                    <a:pt x="91" y="0"/>
                  </a:lnTo>
                  <a:lnTo>
                    <a:pt x="227" y="0"/>
                  </a:lnTo>
                  <a:lnTo>
                    <a:pt x="295" y="68"/>
                  </a:lnTo>
                  <a:lnTo>
                    <a:pt x="317" y="136"/>
                  </a:lnTo>
                  <a:lnTo>
                    <a:pt x="317" y="181"/>
                  </a:lnTo>
                  <a:lnTo>
                    <a:pt x="227" y="227"/>
                  </a:lnTo>
                  <a:lnTo>
                    <a:pt x="91" y="227"/>
                  </a:lnTo>
                  <a:close/>
                </a:path>
              </a:pathLst>
            </a:custGeom>
            <a:solidFill>
              <a:srgbClr val="00B05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21" name="AutoShape 122"/>
            <p:cNvSpPr>
              <a:spLocks noChangeArrowheads="1"/>
            </p:cNvSpPr>
            <p:nvPr/>
          </p:nvSpPr>
          <p:spPr bwMode="auto">
            <a:xfrm>
              <a:off x="2839830" y="5584082"/>
              <a:ext cx="395017" cy="150586"/>
            </a:xfrm>
            <a:prstGeom prst="roundRect">
              <a:avLst>
                <a:gd name="adj" fmla="val 50000"/>
              </a:avLst>
            </a:prstGeom>
            <a:solidFill>
              <a:srgbClr val="92D05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2" name="AutoShape 120"/>
            <p:cNvSpPr>
              <a:spLocks noChangeArrowheads="1"/>
            </p:cNvSpPr>
            <p:nvPr/>
          </p:nvSpPr>
          <p:spPr bwMode="auto">
            <a:xfrm rot="19800000" flipH="1">
              <a:off x="3232664" y="5322193"/>
              <a:ext cx="347004" cy="148404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3" name="Rectangle 121"/>
            <p:cNvSpPr>
              <a:spLocks noChangeArrowheads="1"/>
            </p:cNvSpPr>
            <p:nvPr/>
          </p:nvSpPr>
          <p:spPr bwMode="auto">
            <a:xfrm rot="19800000" flipH="1">
              <a:off x="3195563" y="5372388"/>
              <a:ext cx="248795" cy="148404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4" name="AutoShape 110"/>
            <p:cNvSpPr>
              <a:spLocks noChangeArrowheads="1"/>
            </p:cNvSpPr>
            <p:nvPr/>
          </p:nvSpPr>
          <p:spPr bwMode="auto">
            <a:xfrm rot="1800000">
              <a:off x="2495009" y="5322193"/>
              <a:ext cx="347004" cy="148404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5" name="Rectangle 111"/>
            <p:cNvSpPr>
              <a:spLocks noChangeArrowheads="1"/>
            </p:cNvSpPr>
            <p:nvPr/>
          </p:nvSpPr>
          <p:spPr bwMode="auto">
            <a:xfrm rot="1800000">
              <a:off x="2630319" y="5372388"/>
              <a:ext cx="248795" cy="148404"/>
            </a:xfrm>
            <a:prstGeom prst="rect">
              <a:avLst/>
            </a:prstGeom>
            <a:solidFill>
              <a:srgbClr val="FFFF99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6" name="AutoShape 113"/>
            <p:cNvSpPr>
              <a:spLocks noChangeArrowheads="1"/>
            </p:cNvSpPr>
            <p:nvPr/>
          </p:nvSpPr>
          <p:spPr bwMode="auto">
            <a:xfrm>
              <a:off x="2789635" y="5335287"/>
              <a:ext cx="495408" cy="347004"/>
            </a:xfrm>
            <a:prstGeom prst="roundRect">
              <a:avLst>
                <a:gd name="adj" fmla="val 37912"/>
              </a:avLst>
            </a:prstGeom>
            <a:solidFill>
              <a:srgbClr val="00B05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7" name="AutoShape 114"/>
            <p:cNvSpPr>
              <a:spLocks noChangeArrowheads="1"/>
            </p:cNvSpPr>
            <p:nvPr/>
          </p:nvSpPr>
          <p:spPr bwMode="auto">
            <a:xfrm>
              <a:off x="2890026" y="5287274"/>
              <a:ext cx="296808" cy="246613"/>
            </a:xfrm>
            <a:prstGeom prst="roundRect">
              <a:avLst>
                <a:gd name="adj" fmla="val 37912"/>
              </a:avLst>
            </a:prstGeom>
            <a:solidFill>
              <a:srgbClr val="FFFF99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8" name="Oval 115"/>
            <p:cNvSpPr>
              <a:spLocks noChangeArrowheads="1"/>
            </p:cNvSpPr>
            <p:nvPr/>
          </p:nvSpPr>
          <p:spPr bwMode="auto">
            <a:xfrm>
              <a:off x="2741622" y="4842062"/>
              <a:ext cx="593616" cy="593616"/>
            </a:xfrm>
            <a:prstGeom prst="ellipse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9" name="AutoShape 116"/>
            <p:cNvSpPr>
              <a:spLocks noChangeArrowheads="1"/>
            </p:cNvSpPr>
            <p:nvPr/>
          </p:nvSpPr>
          <p:spPr bwMode="auto">
            <a:xfrm rot="10800000">
              <a:off x="2789635" y="5237079"/>
              <a:ext cx="495408" cy="50195"/>
            </a:xfrm>
            <a:prstGeom prst="triangle">
              <a:avLst>
                <a:gd name="adj" fmla="val 50000"/>
              </a:avLst>
            </a:prstGeom>
            <a:solidFill>
              <a:srgbClr val="FF0000"/>
            </a:solidFill>
            <a:ln w="28575">
              <a:noFill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0" name="Oval 117"/>
            <p:cNvSpPr>
              <a:spLocks noChangeArrowheads="1"/>
            </p:cNvSpPr>
            <p:nvPr/>
          </p:nvSpPr>
          <p:spPr bwMode="auto">
            <a:xfrm>
              <a:off x="2890026" y="5038479"/>
              <a:ext cx="98209" cy="100391"/>
            </a:xfrm>
            <a:prstGeom prst="ellipse">
              <a:avLst/>
            </a:pr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1" name="Oval 118"/>
            <p:cNvSpPr>
              <a:spLocks noChangeArrowheads="1"/>
            </p:cNvSpPr>
            <p:nvPr/>
          </p:nvSpPr>
          <p:spPr bwMode="auto">
            <a:xfrm>
              <a:off x="3086443" y="5038479"/>
              <a:ext cx="98209" cy="100391"/>
            </a:xfrm>
            <a:prstGeom prst="ellipse">
              <a:avLst/>
            </a:pr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2" name="Freeform 132"/>
            <p:cNvSpPr>
              <a:spLocks/>
            </p:cNvSpPr>
            <p:nvPr/>
          </p:nvSpPr>
          <p:spPr bwMode="auto">
            <a:xfrm>
              <a:off x="2691426" y="5979099"/>
              <a:ext cx="691825" cy="148404"/>
            </a:xfrm>
            <a:custGeom>
              <a:avLst/>
              <a:gdLst>
                <a:gd name="T0" fmla="*/ 0 w 317"/>
                <a:gd name="T1" fmla="*/ 22 h 68"/>
                <a:gd name="T2" fmla="*/ 91 w 317"/>
                <a:gd name="T3" fmla="*/ 68 h 68"/>
                <a:gd name="T4" fmla="*/ 227 w 317"/>
                <a:gd name="T5" fmla="*/ 68 h 68"/>
                <a:gd name="T6" fmla="*/ 317 w 317"/>
                <a:gd name="T7" fmla="*/ 22 h 68"/>
                <a:gd name="T8" fmla="*/ 317 w 317"/>
                <a:gd name="T9" fmla="*/ 0 h 68"/>
                <a:gd name="T10" fmla="*/ 227 w 317"/>
                <a:gd name="T11" fmla="*/ 45 h 68"/>
                <a:gd name="T12" fmla="*/ 91 w 317"/>
                <a:gd name="T13" fmla="*/ 45 h 68"/>
                <a:gd name="T14" fmla="*/ 0 w 317"/>
                <a:gd name="T15" fmla="*/ 0 h 68"/>
                <a:gd name="T16" fmla="*/ 0 w 317"/>
                <a:gd name="T17" fmla="*/ 22 h 68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17" h="68">
                  <a:moveTo>
                    <a:pt x="0" y="22"/>
                  </a:moveTo>
                  <a:lnTo>
                    <a:pt x="91" y="68"/>
                  </a:lnTo>
                  <a:lnTo>
                    <a:pt x="227" y="68"/>
                  </a:lnTo>
                  <a:lnTo>
                    <a:pt x="317" y="22"/>
                  </a:lnTo>
                  <a:lnTo>
                    <a:pt x="317" y="0"/>
                  </a:lnTo>
                  <a:lnTo>
                    <a:pt x="227" y="45"/>
                  </a:lnTo>
                  <a:lnTo>
                    <a:pt x="91" y="45"/>
                  </a:lnTo>
                  <a:lnTo>
                    <a:pt x="0" y="0"/>
                  </a:lnTo>
                  <a:lnTo>
                    <a:pt x="0" y="22"/>
                  </a:lnTo>
                  <a:close/>
                </a:path>
              </a:pathLst>
            </a:custGeom>
            <a:solidFill>
              <a:srgbClr val="FFFFFF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33" name="AutoShape 143"/>
            <p:cNvSpPr>
              <a:spLocks noChangeArrowheads="1"/>
            </p:cNvSpPr>
            <p:nvPr/>
          </p:nvSpPr>
          <p:spPr bwMode="auto">
            <a:xfrm rot="5400000">
              <a:off x="2892208" y="6223529"/>
              <a:ext cx="48013" cy="98209"/>
            </a:xfrm>
            <a:prstGeom prst="flowChartDelay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4" name="AutoShape 144"/>
            <p:cNvSpPr>
              <a:spLocks noChangeArrowheads="1"/>
            </p:cNvSpPr>
            <p:nvPr/>
          </p:nvSpPr>
          <p:spPr bwMode="auto">
            <a:xfrm rot="5400000">
              <a:off x="3138821" y="6223529"/>
              <a:ext cx="48013" cy="98209"/>
            </a:xfrm>
            <a:prstGeom prst="flowChartDelay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76" name="グループ化 475"/>
          <p:cNvGrpSpPr/>
          <p:nvPr/>
        </p:nvGrpSpPr>
        <p:grpSpPr>
          <a:xfrm>
            <a:off x="743166" y="4690670"/>
            <a:ext cx="1084659" cy="1633250"/>
            <a:chOff x="743166" y="4690670"/>
            <a:chExt cx="1084659" cy="1633250"/>
          </a:xfrm>
        </p:grpSpPr>
        <p:sp>
          <p:nvSpPr>
            <p:cNvPr id="355" name="AutoShape 153"/>
            <p:cNvSpPr>
              <a:spLocks noChangeArrowheads="1"/>
            </p:cNvSpPr>
            <p:nvPr/>
          </p:nvSpPr>
          <p:spPr bwMode="auto">
            <a:xfrm rot="19800000" flipH="1">
              <a:off x="1480821" y="5322193"/>
              <a:ext cx="347004" cy="148404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7" name="Rectangle 154"/>
            <p:cNvSpPr>
              <a:spLocks noChangeArrowheads="1"/>
            </p:cNvSpPr>
            <p:nvPr/>
          </p:nvSpPr>
          <p:spPr bwMode="auto">
            <a:xfrm rot="19800000" flipH="1">
              <a:off x="1443720" y="5372388"/>
              <a:ext cx="248795" cy="148404"/>
            </a:xfrm>
            <a:prstGeom prst="rect">
              <a:avLst/>
            </a:prstGeom>
            <a:solidFill>
              <a:srgbClr val="00B050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8" name="AutoShape 155"/>
            <p:cNvSpPr>
              <a:spLocks noChangeArrowheads="1"/>
            </p:cNvSpPr>
            <p:nvPr/>
          </p:nvSpPr>
          <p:spPr bwMode="auto">
            <a:xfrm rot="1800000">
              <a:off x="743166" y="5322193"/>
              <a:ext cx="347004" cy="148404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2" name="Rectangle 156"/>
            <p:cNvSpPr>
              <a:spLocks noChangeArrowheads="1"/>
            </p:cNvSpPr>
            <p:nvPr/>
          </p:nvSpPr>
          <p:spPr bwMode="auto">
            <a:xfrm rot="1800000">
              <a:off x="878476" y="5372388"/>
              <a:ext cx="248795" cy="148404"/>
            </a:xfrm>
            <a:prstGeom prst="rect">
              <a:avLst/>
            </a:prstGeom>
            <a:solidFill>
              <a:srgbClr val="00B050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3" name="星 16 42"/>
            <p:cNvSpPr/>
            <p:nvPr/>
          </p:nvSpPr>
          <p:spPr bwMode="auto">
            <a:xfrm>
              <a:off x="866472" y="4690670"/>
              <a:ext cx="840229" cy="840229"/>
            </a:xfrm>
            <a:prstGeom prst="star16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6" name="AutoShape 167"/>
            <p:cNvSpPr>
              <a:spLocks noChangeArrowheads="1"/>
            </p:cNvSpPr>
            <p:nvPr/>
          </p:nvSpPr>
          <p:spPr bwMode="auto">
            <a:xfrm>
              <a:off x="1037792" y="5385483"/>
              <a:ext cx="495408" cy="397199"/>
            </a:xfrm>
            <a:custGeom>
              <a:avLst/>
              <a:gdLst>
                <a:gd name="T0" fmla="*/ 0 w 21600"/>
                <a:gd name="T1" fmla="*/ 0 h 21600"/>
                <a:gd name="T2" fmla="*/ 0 w 21600"/>
                <a:gd name="T3" fmla="*/ 0 h 21600"/>
                <a:gd name="T4" fmla="*/ 0 w 21600"/>
                <a:gd name="T5" fmla="*/ 0 h 21600"/>
                <a:gd name="T6" fmla="*/ 0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2759 w 21600"/>
                <a:gd name="T13" fmla="*/ 2848 h 21600"/>
                <a:gd name="T14" fmla="*/ 18841 w 21600"/>
                <a:gd name="T15" fmla="*/ 18752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1998" y="21600"/>
                  </a:lnTo>
                  <a:lnTo>
                    <a:pt x="19602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50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44" name="AutoShape 147"/>
            <p:cNvSpPr>
              <a:spLocks noChangeArrowheads="1"/>
            </p:cNvSpPr>
            <p:nvPr/>
          </p:nvSpPr>
          <p:spPr bwMode="auto">
            <a:xfrm>
              <a:off x="1087987" y="5979099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FFC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49" name="Rectangle 148"/>
            <p:cNvSpPr>
              <a:spLocks noChangeArrowheads="1"/>
            </p:cNvSpPr>
            <p:nvPr/>
          </p:nvSpPr>
          <p:spPr bwMode="auto">
            <a:xfrm>
              <a:off x="1087987" y="5979099"/>
              <a:ext cx="148404" cy="198600"/>
            </a:xfrm>
            <a:prstGeom prst="rect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3" name="AutoShape 149"/>
            <p:cNvSpPr>
              <a:spLocks noChangeArrowheads="1"/>
            </p:cNvSpPr>
            <p:nvPr/>
          </p:nvSpPr>
          <p:spPr bwMode="auto">
            <a:xfrm>
              <a:off x="1334600" y="5979099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FFC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4" name="Rectangle 150"/>
            <p:cNvSpPr>
              <a:spLocks noChangeArrowheads="1"/>
            </p:cNvSpPr>
            <p:nvPr/>
          </p:nvSpPr>
          <p:spPr bwMode="auto">
            <a:xfrm>
              <a:off x="1334600" y="5979099"/>
              <a:ext cx="148404" cy="198600"/>
            </a:xfrm>
            <a:prstGeom prst="rect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3" name="Oval 159"/>
            <p:cNvSpPr>
              <a:spLocks noChangeArrowheads="1"/>
            </p:cNvSpPr>
            <p:nvPr/>
          </p:nvSpPr>
          <p:spPr bwMode="auto">
            <a:xfrm>
              <a:off x="989779" y="4842062"/>
              <a:ext cx="593616" cy="593616"/>
            </a:xfrm>
            <a:prstGeom prst="ellipse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1" name="AutoShape 160"/>
            <p:cNvSpPr>
              <a:spLocks noChangeArrowheads="1"/>
            </p:cNvSpPr>
            <p:nvPr/>
          </p:nvSpPr>
          <p:spPr bwMode="auto">
            <a:xfrm rot="10800000">
              <a:off x="1107952" y="5247625"/>
              <a:ext cx="355088" cy="103006"/>
            </a:xfrm>
            <a:prstGeom prst="triangle">
              <a:avLst>
                <a:gd name="adj" fmla="val 50000"/>
              </a:avLst>
            </a:prstGeom>
            <a:solidFill>
              <a:srgbClr val="FF0000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83" name="Oval 161"/>
            <p:cNvSpPr>
              <a:spLocks noChangeArrowheads="1"/>
            </p:cNvSpPr>
            <p:nvPr/>
          </p:nvSpPr>
          <p:spPr bwMode="auto">
            <a:xfrm>
              <a:off x="1138183" y="5038479"/>
              <a:ext cx="98209" cy="100391"/>
            </a:xfrm>
            <a:prstGeom prst="ellipse">
              <a:avLst/>
            </a:pr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84" name="Oval 162"/>
            <p:cNvSpPr>
              <a:spLocks noChangeArrowheads="1"/>
            </p:cNvSpPr>
            <p:nvPr/>
          </p:nvSpPr>
          <p:spPr bwMode="auto">
            <a:xfrm>
              <a:off x="1334600" y="5038479"/>
              <a:ext cx="98209" cy="100391"/>
            </a:xfrm>
            <a:prstGeom prst="ellipse">
              <a:avLst/>
            </a:pr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85" name="Freeform 172"/>
            <p:cNvSpPr>
              <a:spLocks/>
            </p:cNvSpPr>
            <p:nvPr/>
          </p:nvSpPr>
          <p:spPr bwMode="auto">
            <a:xfrm>
              <a:off x="1037792" y="5782682"/>
              <a:ext cx="495408" cy="296808"/>
            </a:xfrm>
            <a:custGeom>
              <a:avLst/>
              <a:gdLst>
                <a:gd name="T0" fmla="*/ 204 w 227"/>
                <a:gd name="T1" fmla="*/ 0 h 136"/>
                <a:gd name="T2" fmla="*/ 23 w 227"/>
                <a:gd name="T3" fmla="*/ 0 h 136"/>
                <a:gd name="T4" fmla="*/ 0 w 227"/>
                <a:gd name="T5" fmla="*/ 136 h 136"/>
                <a:gd name="T6" fmla="*/ 91 w 227"/>
                <a:gd name="T7" fmla="*/ 136 h 136"/>
                <a:gd name="T8" fmla="*/ 113 w 227"/>
                <a:gd name="T9" fmla="*/ 90 h 136"/>
                <a:gd name="T10" fmla="*/ 136 w 227"/>
                <a:gd name="T11" fmla="*/ 136 h 136"/>
                <a:gd name="T12" fmla="*/ 227 w 227"/>
                <a:gd name="T13" fmla="*/ 136 h 136"/>
                <a:gd name="T14" fmla="*/ 204 w 227"/>
                <a:gd name="T15" fmla="*/ 0 h 1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227" h="136">
                  <a:moveTo>
                    <a:pt x="204" y="0"/>
                  </a:moveTo>
                  <a:lnTo>
                    <a:pt x="23" y="0"/>
                  </a:lnTo>
                  <a:lnTo>
                    <a:pt x="0" y="136"/>
                  </a:lnTo>
                  <a:lnTo>
                    <a:pt x="91" y="136"/>
                  </a:lnTo>
                  <a:lnTo>
                    <a:pt x="113" y="90"/>
                  </a:lnTo>
                  <a:lnTo>
                    <a:pt x="136" y="136"/>
                  </a:lnTo>
                  <a:lnTo>
                    <a:pt x="227" y="136"/>
                  </a:lnTo>
                  <a:lnTo>
                    <a:pt x="204" y="0"/>
                  </a:lnTo>
                  <a:close/>
                </a:path>
              </a:pathLst>
            </a:custGeom>
            <a:solidFill>
              <a:srgbClr val="666633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86" name="Rectangle 173"/>
            <p:cNvSpPr>
              <a:spLocks noChangeArrowheads="1"/>
            </p:cNvSpPr>
            <p:nvPr/>
          </p:nvSpPr>
          <p:spPr bwMode="auto">
            <a:xfrm>
              <a:off x="1074893" y="5782682"/>
              <a:ext cx="421206" cy="61108"/>
            </a:xfrm>
            <a:prstGeom prst="rect">
              <a:avLst/>
            </a:prstGeom>
            <a:solidFill>
              <a:srgbClr val="C0C0C0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87" name="Rectangle 174"/>
            <p:cNvSpPr>
              <a:spLocks noChangeArrowheads="1"/>
            </p:cNvSpPr>
            <p:nvPr/>
          </p:nvSpPr>
          <p:spPr bwMode="auto">
            <a:xfrm>
              <a:off x="1236391" y="5782682"/>
              <a:ext cx="98209" cy="48013"/>
            </a:xfrm>
            <a:prstGeom prst="rect">
              <a:avLst/>
            </a:prstGeom>
            <a:solidFill>
              <a:srgbClr val="FFFFFF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388" name="グループ化 387"/>
          <p:cNvGrpSpPr/>
          <p:nvPr/>
        </p:nvGrpSpPr>
        <p:grpSpPr>
          <a:xfrm>
            <a:off x="4367935" y="4741671"/>
            <a:ext cx="1084659" cy="1582249"/>
            <a:chOff x="6278285" y="2791236"/>
            <a:chExt cx="1084659" cy="1582249"/>
          </a:xfrm>
        </p:grpSpPr>
        <p:sp>
          <p:nvSpPr>
            <p:cNvPr id="389" name="Oval 139" descr="縦線 (太)"/>
            <p:cNvSpPr>
              <a:spLocks noChangeArrowheads="1"/>
            </p:cNvSpPr>
            <p:nvPr/>
          </p:nvSpPr>
          <p:spPr bwMode="auto">
            <a:xfrm>
              <a:off x="6474702" y="2791236"/>
              <a:ext cx="691825" cy="742020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1" name="AutoShape 133"/>
            <p:cNvSpPr>
              <a:spLocks noChangeArrowheads="1"/>
            </p:cNvSpPr>
            <p:nvPr/>
          </p:nvSpPr>
          <p:spPr bwMode="auto">
            <a:xfrm>
              <a:off x="6623106" y="4028664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FF7C8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2" name="Rectangle 135"/>
            <p:cNvSpPr>
              <a:spLocks noChangeArrowheads="1"/>
            </p:cNvSpPr>
            <p:nvPr/>
          </p:nvSpPr>
          <p:spPr bwMode="auto">
            <a:xfrm>
              <a:off x="6623106" y="4028664"/>
              <a:ext cx="148404" cy="198600"/>
            </a:xfrm>
            <a:prstGeom prst="rect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3" name="AutoShape 136"/>
            <p:cNvSpPr>
              <a:spLocks noChangeArrowheads="1"/>
            </p:cNvSpPr>
            <p:nvPr/>
          </p:nvSpPr>
          <p:spPr bwMode="auto">
            <a:xfrm>
              <a:off x="6869719" y="4028664"/>
              <a:ext cx="148404" cy="344821"/>
            </a:xfrm>
            <a:prstGeom prst="roundRect">
              <a:avLst>
                <a:gd name="adj" fmla="val 50000"/>
              </a:avLst>
            </a:prstGeom>
            <a:solidFill>
              <a:srgbClr val="FF7C8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4" name="Rectangle 137"/>
            <p:cNvSpPr>
              <a:spLocks noChangeArrowheads="1"/>
            </p:cNvSpPr>
            <p:nvPr/>
          </p:nvSpPr>
          <p:spPr bwMode="auto">
            <a:xfrm>
              <a:off x="6869719" y="4028664"/>
              <a:ext cx="148404" cy="198600"/>
            </a:xfrm>
            <a:prstGeom prst="rect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5" name="Freeform 131"/>
            <p:cNvSpPr>
              <a:spLocks/>
            </p:cNvSpPr>
            <p:nvPr/>
          </p:nvSpPr>
          <p:spPr bwMode="auto">
            <a:xfrm>
              <a:off x="6474702" y="3681660"/>
              <a:ext cx="691825" cy="495408"/>
            </a:xfrm>
            <a:custGeom>
              <a:avLst/>
              <a:gdLst>
                <a:gd name="T0" fmla="*/ 91 w 317"/>
                <a:gd name="T1" fmla="*/ 227 h 227"/>
                <a:gd name="T2" fmla="*/ 0 w 317"/>
                <a:gd name="T3" fmla="*/ 181 h 227"/>
                <a:gd name="T4" fmla="*/ 0 w 317"/>
                <a:gd name="T5" fmla="*/ 136 h 227"/>
                <a:gd name="T6" fmla="*/ 23 w 317"/>
                <a:gd name="T7" fmla="*/ 68 h 227"/>
                <a:gd name="T8" fmla="*/ 91 w 317"/>
                <a:gd name="T9" fmla="*/ 0 h 227"/>
                <a:gd name="T10" fmla="*/ 227 w 317"/>
                <a:gd name="T11" fmla="*/ 0 h 227"/>
                <a:gd name="T12" fmla="*/ 295 w 317"/>
                <a:gd name="T13" fmla="*/ 68 h 227"/>
                <a:gd name="T14" fmla="*/ 317 w 317"/>
                <a:gd name="T15" fmla="*/ 136 h 227"/>
                <a:gd name="T16" fmla="*/ 317 w 317"/>
                <a:gd name="T17" fmla="*/ 181 h 227"/>
                <a:gd name="T18" fmla="*/ 227 w 317"/>
                <a:gd name="T19" fmla="*/ 227 h 227"/>
                <a:gd name="T20" fmla="*/ 91 w 317"/>
                <a:gd name="T21" fmla="*/ 227 h 227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317" h="227">
                  <a:moveTo>
                    <a:pt x="91" y="227"/>
                  </a:moveTo>
                  <a:lnTo>
                    <a:pt x="0" y="181"/>
                  </a:lnTo>
                  <a:lnTo>
                    <a:pt x="0" y="136"/>
                  </a:lnTo>
                  <a:lnTo>
                    <a:pt x="23" y="68"/>
                  </a:lnTo>
                  <a:lnTo>
                    <a:pt x="91" y="0"/>
                  </a:lnTo>
                  <a:lnTo>
                    <a:pt x="227" y="0"/>
                  </a:lnTo>
                  <a:lnTo>
                    <a:pt x="295" y="68"/>
                  </a:lnTo>
                  <a:lnTo>
                    <a:pt x="317" y="136"/>
                  </a:lnTo>
                  <a:lnTo>
                    <a:pt x="317" y="181"/>
                  </a:lnTo>
                  <a:lnTo>
                    <a:pt x="227" y="227"/>
                  </a:lnTo>
                  <a:lnTo>
                    <a:pt x="91" y="227"/>
                  </a:lnTo>
                  <a:close/>
                </a:path>
              </a:pathLst>
            </a:custGeom>
            <a:pattFill prst="plaid">
              <a:fgClr>
                <a:srgbClr val="FFCCFF"/>
              </a:fgClr>
              <a:bgClr>
                <a:srgbClr val="FF7C80"/>
              </a:bgClr>
            </a:pattFill>
            <a:ln w="28575">
              <a:solidFill>
                <a:schemeClr val="tx1"/>
              </a:solidFill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96" name="AutoShape 122"/>
            <p:cNvSpPr>
              <a:spLocks noChangeArrowheads="1"/>
            </p:cNvSpPr>
            <p:nvPr/>
          </p:nvSpPr>
          <p:spPr bwMode="auto">
            <a:xfrm>
              <a:off x="6623106" y="3633647"/>
              <a:ext cx="395017" cy="150586"/>
            </a:xfrm>
            <a:prstGeom prst="roundRect">
              <a:avLst>
                <a:gd name="adj" fmla="val 50000"/>
              </a:avLst>
            </a:prstGeom>
            <a:solidFill>
              <a:srgbClr val="92D05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397" name="グループ化 396"/>
            <p:cNvGrpSpPr/>
            <p:nvPr/>
          </p:nvGrpSpPr>
          <p:grpSpPr>
            <a:xfrm rot="10800000">
              <a:off x="6278285" y="3506262"/>
              <a:ext cx="1084659" cy="198599"/>
              <a:chOff x="6278285" y="3371758"/>
              <a:chExt cx="1084659" cy="198599"/>
            </a:xfrm>
          </p:grpSpPr>
          <p:sp>
            <p:nvSpPr>
              <p:cNvPr id="418" name="AutoShape 120"/>
              <p:cNvSpPr>
                <a:spLocks noChangeArrowheads="1"/>
              </p:cNvSpPr>
              <p:nvPr/>
            </p:nvSpPr>
            <p:spPr bwMode="auto">
              <a:xfrm rot="19800000" flipH="1">
                <a:off x="7015940" y="3371758"/>
                <a:ext cx="347004" cy="1484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19" name="Rectangle 121"/>
              <p:cNvSpPr>
                <a:spLocks noChangeArrowheads="1"/>
              </p:cNvSpPr>
              <p:nvPr/>
            </p:nvSpPr>
            <p:spPr bwMode="auto">
              <a:xfrm rot="19800000" flipH="1">
                <a:off x="6978839" y="3421953"/>
                <a:ext cx="248795" cy="148404"/>
              </a:xfrm>
              <a:prstGeom prst="rect">
                <a:avLst/>
              </a:prstGeom>
              <a:pattFill prst="lgConfetti">
                <a:fgClr>
                  <a:srgbClr val="00B050"/>
                </a:fgClr>
                <a:bgClr>
                  <a:srgbClr val="92D050"/>
                </a:bgClr>
              </a:pattFill>
              <a:ln w="2857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23" name="AutoShape 110"/>
              <p:cNvSpPr>
                <a:spLocks noChangeArrowheads="1"/>
              </p:cNvSpPr>
              <p:nvPr/>
            </p:nvSpPr>
            <p:spPr bwMode="auto">
              <a:xfrm rot="1800000">
                <a:off x="6278285" y="3371758"/>
                <a:ext cx="347004" cy="14840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24" name="Rectangle 111"/>
              <p:cNvSpPr>
                <a:spLocks noChangeArrowheads="1"/>
              </p:cNvSpPr>
              <p:nvPr/>
            </p:nvSpPr>
            <p:spPr bwMode="auto">
              <a:xfrm rot="1800000">
                <a:off x="6413595" y="3421953"/>
                <a:ext cx="248795" cy="148404"/>
              </a:xfrm>
              <a:prstGeom prst="rect">
                <a:avLst/>
              </a:prstGeom>
              <a:pattFill prst="lgConfetti">
                <a:fgClr>
                  <a:srgbClr val="00B050"/>
                </a:fgClr>
                <a:bgClr>
                  <a:srgbClr val="92D050"/>
                </a:bgClr>
              </a:pattFill>
              <a:ln w="2857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398" name="AutoShape 113"/>
            <p:cNvSpPr>
              <a:spLocks noChangeArrowheads="1"/>
            </p:cNvSpPr>
            <p:nvPr/>
          </p:nvSpPr>
          <p:spPr bwMode="auto">
            <a:xfrm>
              <a:off x="6572911" y="3384852"/>
              <a:ext cx="495408" cy="347004"/>
            </a:xfrm>
            <a:prstGeom prst="roundRect">
              <a:avLst>
                <a:gd name="adj" fmla="val 37912"/>
              </a:avLst>
            </a:prstGeom>
            <a:pattFill prst="plaid">
              <a:fgClr>
                <a:srgbClr val="FFCCFF"/>
              </a:fgClr>
              <a:bgClr>
                <a:srgbClr val="FF7C80"/>
              </a:bgClr>
            </a:patt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9" name="Oval 115"/>
            <p:cNvSpPr>
              <a:spLocks noChangeArrowheads="1"/>
            </p:cNvSpPr>
            <p:nvPr/>
          </p:nvSpPr>
          <p:spPr bwMode="auto">
            <a:xfrm>
              <a:off x="6524898" y="2891627"/>
              <a:ext cx="593616" cy="593616"/>
            </a:xfrm>
            <a:prstGeom prst="ellipse">
              <a:avLst/>
            </a:prstGeom>
            <a:solidFill>
              <a:srgbClr val="FFCC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00" name="Oval 117"/>
            <p:cNvSpPr>
              <a:spLocks noChangeArrowheads="1"/>
            </p:cNvSpPr>
            <p:nvPr/>
          </p:nvSpPr>
          <p:spPr bwMode="auto">
            <a:xfrm>
              <a:off x="6673302" y="3119885"/>
              <a:ext cx="98209" cy="112814"/>
            </a:xfrm>
            <a:prstGeom prst="ellipse">
              <a:avLst/>
            </a:prstGeom>
            <a:solidFill>
              <a:srgbClr val="00B05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01" name="Oval 118"/>
            <p:cNvSpPr>
              <a:spLocks noChangeArrowheads="1"/>
            </p:cNvSpPr>
            <p:nvPr/>
          </p:nvSpPr>
          <p:spPr bwMode="auto">
            <a:xfrm>
              <a:off x="6869719" y="3119885"/>
              <a:ext cx="98209" cy="112814"/>
            </a:xfrm>
            <a:prstGeom prst="ellipse">
              <a:avLst/>
            </a:prstGeom>
            <a:solidFill>
              <a:srgbClr val="00B05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03" name="Freeform 132"/>
            <p:cNvSpPr>
              <a:spLocks/>
            </p:cNvSpPr>
            <p:nvPr/>
          </p:nvSpPr>
          <p:spPr bwMode="auto">
            <a:xfrm>
              <a:off x="6474702" y="4028664"/>
              <a:ext cx="691825" cy="148404"/>
            </a:xfrm>
            <a:custGeom>
              <a:avLst/>
              <a:gdLst>
                <a:gd name="T0" fmla="*/ 0 w 317"/>
                <a:gd name="T1" fmla="*/ 22 h 68"/>
                <a:gd name="T2" fmla="*/ 91 w 317"/>
                <a:gd name="T3" fmla="*/ 68 h 68"/>
                <a:gd name="T4" fmla="*/ 227 w 317"/>
                <a:gd name="T5" fmla="*/ 68 h 68"/>
                <a:gd name="T6" fmla="*/ 317 w 317"/>
                <a:gd name="T7" fmla="*/ 22 h 68"/>
                <a:gd name="T8" fmla="*/ 317 w 317"/>
                <a:gd name="T9" fmla="*/ 0 h 68"/>
                <a:gd name="T10" fmla="*/ 227 w 317"/>
                <a:gd name="T11" fmla="*/ 45 h 68"/>
                <a:gd name="T12" fmla="*/ 91 w 317"/>
                <a:gd name="T13" fmla="*/ 45 h 68"/>
                <a:gd name="T14" fmla="*/ 0 w 317"/>
                <a:gd name="T15" fmla="*/ 0 h 68"/>
                <a:gd name="T16" fmla="*/ 0 w 317"/>
                <a:gd name="T17" fmla="*/ 22 h 68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17" h="68">
                  <a:moveTo>
                    <a:pt x="0" y="22"/>
                  </a:moveTo>
                  <a:lnTo>
                    <a:pt x="91" y="68"/>
                  </a:lnTo>
                  <a:lnTo>
                    <a:pt x="227" y="68"/>
                  </a:lnTo>
                  <a:lnTo>
                    <a:pt x="317" y="22"/>
                  </a:lnTo>
                  <a:lnTo>
                    <a:pt x="317" y="0"/>
                  </a:lnTo>
                  <a:lnTo>
                    <a:pt x="227" y="45"/>
                  </a:lnTo>
                  <a:lnTo>
                    <a:pt x="91" y="45"/>
                  </a:lnTo>
                  <a:lnTo>
                    <a:pt x="0" y="0"/>
                  </a:lnTo>
                  <a:lnTo>
                    <a:pt x="0" y="22"/>
                  </a:lnTo>
                  <a:close/>
                </a:path>
              </a:pathLst>
            </a:custGeom>
            <a:solidFill>
              <a:srgbClr val="FF7C80"/>
            </a:solidFill>
            <a:ln w="28575">
              <a:solidFill>
                <a:schemeClr val="tx1"/>
              </a:solidFill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16" name="月 415"/>
            <p:cNvSpPr/>
            <p:nvPr/>
          </p:nvSpPr>
          <p:spPr bwMode="auto">
            <a:xfrm rot="21446752">
              <a:off x="6822414" y="2831840"/>
              <a:ext cx="122215" cy="247178"/>
            </a:xfrm>
            <a:prstGeom prst="moon">
              <a:avLst>
                <a:gd name="adj" fmla="val 64401"/>
              </a:avLst>
            </a:prstGeom>
            <a:solidFill>
              <a:srgbClr val="FFFF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5" name="アーチ 404"/>
            <p:cNvSpPr/>
            <p:nvPr/>
          </p:nvSpPr>
          <p:spPr bwMode="auto">
            <a:xfrm rot="10800000">
              <a:off x="6731517" y="3232698"/>
              <a:ext cx="180377" cy="180377"/>
            </a:xfrm>
            <a:prstGeom prst="blockArc">
              <a:avLst>
                <a:gd name="adj1" fmla="val 10800000"/>
                <a:gd name="adj2" fmla="val 157950"/>
                <a:gd name="adj3" fmla="val 19335"/>
              </a:avLst>
            </a:prstGeom>
            <a:solidFill>
              <a:srgbClr val="FF7C8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6" name="円/楕円 405"/>
            <p:cNvSpPr/>
            <p:nvPr/>
          </p:nvSpPr>
          <p:spPr bwMode="auto">
            <a:xfrm>
              <a:off x="6572911" y="3286748"/>
              <a:ext cx="100391" cy="45719"/>
            </a:xfrm>
            <a:prstGeom prst="ellipse">
              <a:avLst/>
            </a:prstGeom>
            <a:solidFill>
              <a:srgbClr val="FF7C8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7" name="円/楕円 406"/>
            <p:cNvSpPr/>
            <p:nvPr/>
          </p:nvSpPr>
          <p:spPr bwMode="auto">
            <a:xfrm>
              <a:off x="6961531" y="3286748"/>
              <a:ext cx="100391" cy="45719"/>
            </a:xfrm>
            <a:prstGeom prst="ellipse">
              <a:avLst/>
            </a:prstGeom>
            <a:solidFill>
              <a:srgbClr val="FF7C8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4" name="月 283"/>
            <p:cNvSpPr/>
            <p:nvPr/>
          </p:nvSpPr>
          <p:spPr bwMode="auto">
            <a:xfrm rot="21446752">
              <a:off x="6715735" y="2831840"/>
              <a:ext cx="122215" cy="247178"/>
            </a:xfrm>
            <a:prstGeom prst="moon">
              <a:avLst>
                <a:gd name="adj" fmla="val 64401"/>
              </a:avLst>
            </a:prstGeom>
            <a:solidFill>
              <a:srgbClr val="FFFF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6" name="月 285"/>
            <p:cNvSpPr/>
            <p:nvPr/>
          </p:nvSpPr>
          <p:spPr bwMode="auto">
            <a:xfrm rot="21446752">
              <a:off x="6598895" y="2831840"/>
              <a:ext cx="122215" cy="247178"/>
            </a:xfrm>
            <a:prstGeom prst="moon">
              <a:avLst>
                <a:gd name="adj" fmla="val 64401"/>
              </a:avLst>
            </a:prstGeom>
            <a:solidFill>
              <a:srgbClr val="FFFF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8" name="月 287"/>
            <p:cNvSpPr/>
            <p:nvPr/>
          </p:nvSpPr>
          <p:spPr bwMode="auto">
            <a:xfrm rot="21446752" flipH="1" flipV="1">
              <a:off x="6931633" y="2831840"/>
              <a:ext cx="122215" cy="247178"/>
            </a:xfrm>
            <a:prstGeom prst="moon">
              <a:avLst>
                <a:gd name="adj" fmla="val 64401"/>
              </a:avLst>
            </a:prstGeom>
            <a:solidFill>
              <a:srgbClr val="FFFF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74" name="グループ化 473"/>
          <p:cNvGrpSpPr/>
          <p:nvPr/>
        </p:nvGrpSpPr>
        <p:grpSpPr>
          <a:xfrm>
            <a:off x="2495009" y="2775711"/>
            <a:ext cx="1084659" cy="1582249"/>
            <a:chOff x="2495009" y="2775711"/>
            <a:chExt cx="1084659" cy="1582249"/>
          </a:xfrm>
        </p:grpSpPr>
        <p:grpSp>
          <p:nvGrpSpPr>
            <p:cNvPr id="245" name="Group 175"/>
            <p:cNvGrpSpPr>
              <a:grpSpLocks/>
            </p:cNvGrpSpPr>
            <p:nvPr/>
          </p:nvGrpSpPr>
          <p:grpSpPr bwMode="auto">
            <a:xfrm>
              <a:off x="2495009" y="2775711"/>
              <a:ext cx="1084659" cy="1582249"/>
              <a:chOff x="1193" y="3135"/>
              <a:chExt cx="497" cy="725"/>
            </a:xfrm>
          </p:grpSpPr>
          <p:sp>
            <p:nvSpPr>
              <p:cNvPr id="246" name="Oval 139" descr="縦線 (太)"/>
              <p:cNvSpPr>
                <a:spLocks noChangeArrowheads="1"/>
              </p:cNvSpPr>
              <p:nvPr/>
            </p:nvSpPr>
            <p:spPr bwMode="auto">
              <a:xfrm>
                <a:off x="1283" y="3135"/>
                <a:ext cx="317" cy="340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8" name="AutoShape 133"/>
              <p:cNvSpPr>
                <a:spLocks noChangeArrowheads="1"/>
              </p:cNvSpPr>
              <p:nvPr/>
            </p:nvSpPr>
            <p:spPr bwMode="auto">
              <a:xfrm>
                <a:off x="1351" y="3702"/>
                <a:ext cx="68" cy="158"/>
              </a:xfrm>
              <a:prstGeom prst="roundRect">
                <a:avLst>
                  <a:gd name="adj" fmla="val 50000"/>
                </a:avLst>
              </a:prstGeom>
              <a:solidFill>
                <a:srgbClr val="FF7C8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9" name="Rectangle 135"/>
              <p:cNvSpPr>
                <a:spLocks noChangeArrowheads="1"/>
              </p:cNvSpPr>
              <p:nvPr/>
            </p:nvSpPr>
            <p:spPr bwMode="auto">
              <a:xfrm>
                <a:off x="1351" y="3702"/>
                <a:ext cx="68" cy="91"/>
              </a:xfrm>
              <a:prstGeom prst="rect">
                <a:avLst/>
              </a:prstGeom>
              <a:solidFill>
                <a:srgbClr val="FFCC99"/>
              </a:solidFill>
              <a:ln w="2857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0" name="AutoShape 136"/>
              <p:cNvSpPr>
                <a:spLocks noChangeArrowheads="1"/>
              </p:cNvSpPr>
              <p:nvPr/>
            </p:nvSpPr>
            <p:spPr bwMode="auto">
              <a:xfrm>
                <a:off x="1464" y="3702"/>
                <a:ext cx="68" cy="158"/>
              </a:xfrm>
              <a:prstGeom prst="roundRect">
                <a:avLst>
                  <a:gd name="adj" fmla="val 50000"/>
                </a:avLst>
              </a:prstGeom>
              <a:solidFill>
                <a:srgbClr val="FF7C8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1" name="Rectangle 137"/>
              <p:cNvSpPr>
                <a:spLocks noChangeArrowheads="1"/>
              </p:cNvSpPr>
              <p:nvPr/>
            </p:nvSpPr>
            <p:spPr bwMode="auto">
              <a:xfrm>
                <a:off x="1464" y="3702"/>
                <a:ext cx="68" cy="91"/>
              </a:xfrm>
              <a:prstGeom prst="rect">
                <a:avLst/>
              </a:prstGeom>
              <a:solidFill>
                <a:srgbClr val="FFCC99"/>
              </a:solidFill>
              <a:ln w="2857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2" name="Freeform 131"/>
              <p:cNvSpPr>
                <a:spLocks/>
              </p:cNvSpPr>
              <p:nvPr/>
            </p:nvSpPr>
            <p:spPr bwMode="auto">
              <a:xfrm>
                <a:off x="1283" y="3543"/>
                <a:ext cx="317" cy="227"/>
              </a:xfrm>
              <a:custGeom>
                <a:avLst/>
                <a:gdLst>
                  <a:gd name="T0" fmla="*/ 91 w 317"/>
                  <a:gd name="T1" fmla="*/ 227 h 227"/>
                  <a:gd name="T2" fmla="*/ 0 w 317"/>
                  <a:gd name="T3" fmla="*/ 181 h 227"/>
                  <a:gd name="T4" fmla="*/ 0 w 317"/>
                  <a:gd name="T5" fmla="*/ 136 h 227"/>
                  <a:gd name="T6" fmla="*/ 23 w 317"/>
                  <a:gd name="T7" fmla="*/ 68 h 227"/>
                  <a:gd name="T8" fmla="*/ 91 w 317"/>
                  <a:gd name="T9" fmla="*/ 0 h 227"/>
                  <a:gd name="T10" fmla="*/ 227 w 317"/>
                  <a:gd name="T11" fmla="*/ 0 h 227"/>
                  <a:gd name="T12" fmla="*/ 295 w 317"/>
                  <a:gd name="T13" fmla="*/ 68 h 227"/>
                  <a:gd name="T14" fmla="*/ 317 w 317"/>
                  <a:gd name="T15" fmla="*/ 136 h 227"/>
                  <a:gd name="T16" fmla="*/ 317 w 317"/>
                  <a:gd name="T17" fmla="*/ 181 h 227"/>
                  <a:gd name="T18" fmla="*/ 227 w 317"/>
                  <a:gd name="T19" fmla="*/ 227 h 227"/>
                  <a:gd name="T20" fmla="*/ 91 w 317"/>
                  <a:gd name="T21" fmla="*/ 227 h 227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</a:gdLst>
                <a:ahLst/>
                <a:cxnLst>
                  <a:cxn ang="T22">
                    <a:pos x="T0" y="T1"/>
                  </a:cxn>
                  <a:cxn ang="T23">
                    <a:pos x="T2" y="T3"/>
                  </a:cxn>
                  <a:cxn ang="T24">
                    <a:pos x="T4" y="T5"/>
                  </a:cxn>
                  <a:cxn ang="T25">
                    <a:pos x="T6" y="T7"/>
                  </a:cxn>
                  <a:cxn ang="T26">
                    <a:pos x="T8" y="T9"/>
                  </a:cxn>
                  <a:cxn ang="T27">
                    <a:pos x="T10" y="T11"/>
                  </a:cxn>
                  <a:cxn ang="T28">
                    <a:pos x="T12" y="T13"/>
                  </a:cxn>
                  <a:cxn ang="T29">
                    <a:pos x="T14" y="T15"/>
                  </a:cxn>
                  <a:cxn ang="T30">
                    <a:pos x="T16" y="T17"/>
                  </a:cxn>
                  <a:cxn ang="T31">
                    <a:pos x="T18" y="T19"/>
                  </a:cxn>
                  <a:cxn ang="T32">
                    <a:pos x="T20" y="T21"/>
                  </a:cxn>
                </a:cxnLst>
                <a:rect l="0" t="0" r="r" b="b"/>
                <a:pathLst>
                  <a:path w="317" h="227">
                    <a:moveTo>
                      <a:pt x="91" y="227"/>
                    </a:moveTo>
                    <a:lnTo>
                      <a:pt x="0" y="181"/>
                    </a:lnTo>
                    <a:lnTo>
                      <a:pt x="0" y="136"/>
                    </a:lnTo>
                    <a:lnTo>
                      <a:pt x="23" y="68"/>
                    </a:lnTo>
                    <a:lnTo>
                      <a:pt x="91" y="0"/>
                    </a:lnTo>
                    <a:lnTo>
                      <a:pt x="227" y="0"/>
                    </a:lnTo>
                    <a:lnTo>
                      <a:pt x="295" y="68"/>
                    </a:lnTo>
                    <a:lnTo>
                      <a:pt x="317" y="136"/>
                    </a:lnTo>
                    <a:lnTo>
                      <a:pt x="317" y="181"/>
                    </a:lnTo>
                    <a:lnTo>
                      <a:pt x="227" y="227"/>
                    </a:lnTo>
                    <a:lnTo>
                      <a:pt x="91" y="227"/>
                    </a:lnTo>
                    <a:close/>
                  </a:path>
                </a:pathLst>
              </a:custGeom>
              <a:solidFill>
                <a:srgbClr val="FF7C8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54" name="AutoShape 120"/>
              <p:cNvSpPr>
                <a:spLocks noChangeArrowheads="1"/>
              </p:cNvSpPr>
              <p:nvPr/>
            </p:nvSpPr>
            <p:spPr bwMode="auto">
              <a:xfrm rot="19800000" flipH="1">
                <a:off x="1531" y="3401"/>
                <a:ext cx="159" cy="68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5" name="Rectangle 121"/>
              <p:cNvSpPr>
                <a:spLocks noChangeArrowheads="1"/>
              </p:cNvSpPr>
              <p:nvPr/>
            </p:nvSpPr>
            <p:spPr bwMode="auto">
              <a:xfrm rot="19800000" flipH="1">
                <a:off x="1514" y="3424"/>
                <a:ext cx="114" cy="68"/>
              </a:xfrm>
              <a:prstGeom prst="rect">
                <a:avLst/>
              </a:pr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6" name="AutoShape 110"/>
              <p:cNvSpPr>
                <a:spLocks noChangeArrowheads="1"/>
              </p:cNvSpPr>
              <p:nvPr/>
            </p:nvSpPr>
            <p:spPr bwMode="auto">
              <a:xfrm rot="1800000">
                <a:off x="1193" y="3401"/>
                <a:ext cx="159" cy="68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7" name="Rectangle 111"/>
              <p:cNvSpPr>
                <a:spLocks noChangeArrowheads="1"/>
              </p:cNvSpPr>
              <p:nvPr/>
            </p:nvSpPr>
            <p:spPr bwMode="auto">
              <a:xfrm rot="1800000">
                <a:off x="1255" y="3424"/>
                <a:ext cx="114" cy="68"/>
              </a:xfrm>
              <a:prstGeom prst="rect">
                <a:avLst/>
              </a:pr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8" name="AutoShape 113"/>
              <p:cNvSpPr>
                <a:spLocks noChangeArrowheads="1"/>
              </p:cNvSpPr>
              <p:nvPr/>
            </p:nvSpPr>
            <p:spPr bwMode="auto">
              <a:xfrm>
                <a:off x="1328" y="3407"/>
                <a:ext cx="227" cy="159"/>
              </a:xfrm>
              <a:prstGeom prst="roundRect">
                <a:avLst>
                  <a:gd name="adj" fmla="val 37912"/>
                </a:avLst>
              </a:prstGeom>
              <a:solidFill>
                <a:srgbClr val="FF7C8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59" name="AutoShape 114"/>
              <p:cNvSpPr>
                <a:spLocks noChangeArrowheads="1"/>
              </p:cNvSpPr>
              <p:nvPr/>
            </p:nvSpPr>
            <p:spPr bwMode="auto">
              <a:xfrm>
                <a:off x="1374" y="3385"/>
                <a:ext cx="136" cy="113"/>
              </a:xfrm>
              <a:prstGeom prst="roundRect">
                <a:avLst>
                  <a:gd name="adj" fmla="val 37912"/>
                </a:avLst>
              </a:pr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0" name="Oval 115"/>
              <p:cNvSpPr>
                <a:spLocks noChangeArrowheads="1"/>
              </p:cNvSpPr>
              <p:nvPr/>
            </p:nvSpPr>
            <p:spPr bwMode="auto">
              <a:xfrm>
                <a:off x="1306" y="3181"/>
                <a:ext cx="272" cy="272"/>
              </a:xfrm>
              <a:prstGeom prst="ellipse">
                <a:avLst/>
              </a:prstGeom>
              <a:solidFill>
                <a:srgbClr val="FFCC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1" name="AutoShape 116"/>
              <p:cNvSpPr>
                <a:spLocks noChangeArrowheads="1"/>
              </p:cNvSpPr>
              <p:nvPr/>
            </p:nvSpPr>
            <p:spPr bwMode="auto">
              <a:xfrm rot="10800000">
                <a:off x="1385" y="3381"/>
                <a:ext cx="113" cy="38"/>
              </a:xfrm>
              <a:prstGeom prst="triangle">
                <a:avLst>
                  <a:gd name="adj" fmla="val 5000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2" name="Oval 117"/>
              <p:cNvSpPr>
                <a:spLocks noChangeArrowheads="1"/>
              </p:cNvSpPr>
              <p:nvPr/>
            </p:nvSpPr>
            <p:spPr bwMode="auto">
              <a:xfrm>
                <a:off x="1374" y="3271"/>
                <a:ext cx="45" cy="46"/>
              </a:xfrm>
              <a:prstGeom prst="ellipse">
                <a:avLst/>
              </a:pr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3" name="Oval 118"/>
              <p:cNvSpPr>
                <a:spLocks noChangeArrowheads="1"/>
              </p:cNvSpPr>
              <p:nvPr/>
            </p:nvSpPr>
            <p:spPr bwMode="auto">
              <a:xfrm>
                <a:off x="1464" y="3271"/>
                <a:ext cx="45" cy="46"/>
              </a:xfrm>
              <a:prstGeom prst="ellipse">
                <a:avLst/>
              </a:pr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4" name="Freeform 132"/>
              <p:cNvSpPr>
                <a:spLocks/>
              </p:cNvSpPr>
              <p:nvPr/>
            </p:nvSpPr>
            <p:spPr bwMode="auto">
              <a:xfrm>
                <a:off x="1283" y="3702"/>
                <a:ext cx="317" cy="68"/>
              </a:xfrm>
              <a:custGeom>
                <a:avLst/>
                <a:gdLst>
                  <a:gd name="T0" fmla="*/ 0 w 317"/>
                  <a:gd name="T1" fmla="*/ 22 h 68"/>
                  <a:gd name="T2" fmla="*/ 91 w 317"/>
                  <a:gd name="T3" fmla="*/ 68 h 68"/>
                  <a:gd name="T4" fmla="*/ 227 w 317"/>
                  <a:gd name="T5" fmla="*/ 68 h 68"/>
                  <a:gd name="T6" fmla="*/ 317 w 317"/>
                  <a:gd name="T7" fmla="*/ 22 h 68"/>
                  <a:gd name="T8" fmla="*/ 317 w 317"/>
                  <a:gd name="T9" fmla="*/ 0 h 68"/>
                  <a:gd name="T10" fmla="*/ 227 w 317"/>
                  <a:gd name="T11" fmla="*/ 45 h 68"/>
                  <a:gd name="T12" fmla="*/ 91 w 317"/>
                  <a:gd name="T13" fmla="*/ 45 h 68"/>
                  <a:gd name="T14" fmla="*/ 0 w 317"/>
                  <a:gd name="T15" fmla="*/ 0 h 68"/>
                  <a:gd name="T16" fmla="*/ 0 w 317"/>
                  <a:gd name="T17" fmla="*/ 22 h 68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317" h="68">
                    <a:moveTo>
                      <a:pt x="0" y="22"/>
                    </a:moveTo>
                    <a:lnTo>
                      <a:pt x="91" y="68"/>
                    </a:lnTo>
                    <a:lnTo>
                      <a:pt x="227" y="68"/>
                    </a:lnTo>
                    <a:lnTo>
                      <a:pt x="317" y="22"/>
                    </a:lnTo>
                    <a:lnTo>
                      <a:pt x="317" y="0"/>
                    </a:lnTo>
                    <a:lnTo>
                      <a:pt x="227" y="45"/>
                    </a:lnTo>
                    <a:lnTo>
                      <a:pt x="91" y="45"/>
                    </a:lnTo>
                    <a:lnTo>
                      <a:pt x="0" y="0"/>
                    </a:lnTo>
                    <a:lnTo>
                      <a:pt x="0" y="22"/>
                    </a:lnTo>
                    <a:close/>
                  </a:path>
                </a:pathLst>
              </a:custGeom>
              <a:solidFill>
                <a:srgbClr val="FFFFFF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265" name="AutoShape 143"/>
              <p:cNvSpPr>
                <a:spLocks noChangeArrowheads="1"/>
              </p:cNvSpPr>
              <p:nvPr/>
            </p:nvSpPr>
            <p:spPr bwMode="auto">
              <a:xfrm rot="5400000">
                <a:off x="1375" y="3814"/>
                <a:ext cx="22" cy="45"/>
              </a:xfrm>
              <a:prstGeom prst="flowChartDelay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66" name="AutoShape 144"/>
              <p:cNvSpPr>
                <a:spLocks noChangeArrowheads="1"/>
              </p:cNvSpPr>
              <p:nvPr/>
            </p:nvSpPr>
            <p:spPr bwMode="auto">
              <a:xfrm rot="5400000">
                <a:off x="1488" y="3814"/>
                <a:ext cx="22" cy="45"/>
              </a:xfrm>
              <a:prstGeom prst="flowChartDelay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224" name="グループ化 223"/>
            <p:cNvGrpSpPr/>
            <p:nvPr/>
          </p:nvGrpSpPr>
          <p:grpSpPr>
            <a:xfrm>
              <a:off x="2515252" y="3321937"/>
              <a:ext cx="274382" cy="309088"/>
              <a:chOff x="2515252" y="3321937"/>
              <a:chExt cx="274382" cy="309088"/>
            </a:xfrm>
          </p:grpSpPr>
          <p:sp>
            <p:nvSpPr>
              <p:cNvPr id="203" name="Oval 139" descr="縦線 (太)"/>
              <p:cNvSpPr>
                <a:spLocks noChangeArrowheads="1"/>
              </p:cNvSpPr>
              <p:nvPr/>
            </p:nvSpPr>
            <p:spPr bwMode="auto">
              <a:xfrm>
                <a:off x="2644356" y="3321937"/>
                <a:ext cx="145278" cy="155819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4" name="Oval 139" descr="縦線 (太)"/>
              <p:cNvSpPr>
                <a:spLocks noChangeArrowheads="1"/>
              </p:cNvSpPr>
              <p:nvPr/>
            </p:nvSpPr>
            <p:spPr bwMode="auto">
              <a:xfrm>
                <a:off x="2584272" y="3421616"/>
                <a:ext cx="123232" cy="132172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5" name="Oval 139" descr="縦線 (太)"/>
              <p:cNvSpPr>
                <a:spLocks noChangeArrowheads="1"/>
              </p:cNvSpPr>
              <p:nvPr/>
            </p:nvSpPr>
            <p:spPr bwMode="auto">
              <a:xfrm>
                <a:off x="2515252" y="3498853"/>
                <a:ext cx="123232" cy="132172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207" name="グループ化 206"/>
            <p:cNvGrpSpPr/>
            <p:nvPr/>
          </p:nvGrpSpPr>
          <p:grpSpPr>
            <a:xfrm flipH="1">
              <a:off x="3274691" y="3321937"/>
              <a:ext cx="274382" cy="309088"/>
              <a:chOff x="2515252" y="3321937"/>
              <a:chExt cx="274382" cy="309088"/>
            </a:xfrm>
          </p:grpSpPr>
          <p:sp>
            <p:nvSpPr>
              <p:cNvPr id="208" name="Oval 139" descr="縦線 (太)"/>
              <p:cNvSpPr>
                <a:spLocks noChangeArrowheads="1"/>
              </p:cNvSpPr>
              <p:nvPr/>
            </p:nvSpPr>
            <p:spPr bwMode="auto">
              <a:xfrm>
                <a:off x="2644356" y="3321937"/>
                <a:ext cx="145278" cy="155819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9" name="Oval 139" descr="縦線 (太)"/>
              <p:cNvSpPr>
                <a:spLocks noChangeArrowheads="1"/>
              </p:cNvSpPr>
              <p:nvPr/>
            </p:nvSpPr>
            <p:spPr bwMode="auto">
              <a:xfrm>
                <a:off x="2584272" y="3421616"/>
                <a:ext cx="123232" cy="132172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10" name="Oval 139" descr="縦線 (太)"/>
              <p:cNvSpPr>
                <a:spLocks noChangeArrowheads="1"/>
              </p:cNvSpPr>
              <p:nvPr/>
            </p:nvSpPr>
            <p:spPr bwMode="auto">
              <a:xfrm>
                <a:off x="2515252" y="3498853"/>
                <a:ext cx="123232" cy="132172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230" name="グループ化 229"/>
          <p:cNvGrpSpPr/>
          <p:nvPr/>
        </p:nvGrpSpPr>
        <p:grpSpPr>
          <a:xfrm>
            <a:off x="6287134" y="873142"/>
            <a:ext cx="1215135" cy="1582738"/>
            <a:chOff x="6287134" y="873142"/>
            <a:chExt cx="1215135" cy="1582738"/>
          </a:xfrm>
        </p:grpSpPr>
        <p:sp>
          <p:nvSpPr>
            <p:cNvPr id="223" name="Oval 345"/>
            <p:cNvSpPr>
              <a:spLocks noChangeArrowheads="1"/>
            </p:cNvSpPr>
            <p:nvPr/>
          </p:nvSpPr>
          <p:spPr bwMode="auto">
            <a:xfrm rot="1800000">
              <a:off x="6287134" y="1586561"/>
              <a:ext cx="521592" cy="171953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5" name="Oval 346"/>
            <p:cNvSpPr>
              <a:spLocks noChangeArrowheads="1"/>
            </p:cNvSpPr>
            <p:nvPr/>
          </p:nvSpPr>
          <p:spPr bwMode="auto">
            <a:xfrm rot="19800000" flipH="1">
              <a:off x="6980679" y="1586561"/>
              <a:ext cx="521590" cy="171953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6" name="Oval 347"/>
            <p:cNvSpPr>
              <a:spLocks noChangeArrowheads="1"/>
            </p:cNvSpPr>
            <p:nvPr/>
          </p:nvSpPr>
          <p:spPr bwMode="auto">
            <a:xfrm rot="18000000">
              <a:off x="6372155" y="2109107"/>
              <a:ext cx="521592" cy="171953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7" name="Oval 348"/>
            <p:cNvSpPr>
              <a:spLocks noChangeArrowheads="1"/>
            </p:cNvSpPr>
            <p:nvPr/>
          </p:nvSpPr>
          <p:spPr bwMode="auto">
            <a:xfrm rot="3600000" flipH="1">
              <a:off x="6893747" y="2109107"/>
              <a:ext cx="521592" cy="171953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8" name="Oval 349"/>
            <p:cNvSpPr>
              <a:spLocks noChangeArrowheads="1"/>
            </p:cNvSpPr>
            <p:nvPr/>
          </p:nvSpPr>
          <p:spPr bwMode="auto">
            <a:xfrm>
              <a:off x="6546974" y="1500585"/>
              <a:ext cx="693545" cy="779521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7" name="AutoShape 304"/>
            <p:cNvSpPr>
              <a:spLocks noChangeArrowheads="1"/>
            </p:cNvSpPr>
            <p:nvPr/>
          </p:nvSpPr>
          <p:spPr bwMode="auto">
            <a:xfrm>
              <a:off x="6426227" y="873142"/>
              <a:ext cx="935038" cy="1008063"/>
            </a:xfrm>
            <a:custGeom>
              <a:avLst/>
              <a:gdLst>
                <a:gd name="G0" fmla="+- 6181 0 0"/>
                <a:gd name="G1" fmla="+- 11078979 0 0"/>
                <a:gd name="G2" fmla="+- 0 0 11078979"/>
                <a:gd name="T0" fmla="*/ 0 256 1"/>
                <a:gd name="T1" fmla="*/ 180 256 1"/>
                <a:gd name="G3" fmla="+- 11078979 T0 T1"/>
                <a:gd name="T2" fmla="*/ 0 256 1"/>
                <a:gd name="T3" fmla="*/ 90 256 1"/>
                <a:gd name="G4" fmla="+- 11078979 T2 T3"/>
                <a:gd name="G5" fmla="*/ G4 2 1"/>
                <a:gd name="T4" fmla="*/ 90 256 1"/>
                <a:gd name="T5" fmla="*/ 0 256 1"/>
                <a:gd name="G6" fmla="+- 11078979 T4 T5"/>
                <a:gd name="G7" fmla="*/ G6 2 1"/>
                <a:gd name="G8" fmla="abs 11078979"/>
                <a:gd name="T6" fmla="*/ 0 256 1"/>
                <a:gd name="T7" fmla="*/ 90 256 1"/>
                <a:gd name="G9" fmla="+- G8 T6 T7"/>
                <a:gd name="G10" fmla="?: G9 G7 G5"/>
                <a:gd name="T8" fmla="*/ 0 256 1"/>
                <a:gd name="T9" fmla="*/ 360 256 1"/>
                <a:gd name="G11" fmla="+- G10 T8 T9"/>
                <a:gd name="G12" fmla="?: G10 G11 G10"/>
                <a:gd name="T10" fmla="*/ 0 256 1"/>
                <a:gd name="T11" fmla="*/ 360 256 1"/>
                <a:gd name="G13" fmla="+- G12 T10 T11"/>
                <a:gd name="G14" fmla="?: G12 G13 G12"/>
                <a:gd name="G15" fmla="+- 0 0 G14"/>
                <a:gd name="G16" fmla="+- 10800 0 0"/>
                <a:gd name="G17" fmla="+- 10800 0 6181"/>
                <a:gd name="G18" fmla="*/ 6181 1 2"/>
                <a:gd name="G19" fmla="+- G18 5400 0"/>
                <a:gd name="G20" fmla="cos G19 11078979"/>
                <a:gd name="G21" fmla="sin G19 11078979"/>
                <a:gd name="G22" fmla="+- G20 10800 0"/>
                <a:gd name="G23" fmla="+- G21 10800 0"/>
                <a:gd name="G24" fmla="+- 10800 0 G20"/>
                <a:gd name="G25" fmla="+- 6181 10800 0"/>
                <a:gd name="G26" fmla="?: G9 G17 G25"/>
                <a:gd name="G27" fmla="?: G9 0 21600"/>
                <a:gd name="G28" fmla="cos 10800 11078979"/>
                <a:gd name="G29" fmla="sin 10800 11078979"/>
                <a:gd name="G30" fmla="sin 6181 11078979"/>
                <a:gd name="G31" fmla="+- G28 10800 0"/>
                <a:gd name="G32" fmla="+- G29 10800 0"/>
                <a:gd name="G33" fmla="+- G30 10800 0"/>
                <a:gd name="G34" fmla="?: G4 0 G31"/>
                <a:gd name="G35" fmla="?: 11078979 G34 0"/>
                <a:gd name="G36" fmla="?: G6 G35 G31"/>
                <a:gd name="G37" fmla="+- 21600 0 G36"/>
                <a:gd name="G38" fmla="?: G4 0 G33"/>
                <a:gd name="G39" fmla="?: 11078979 G38 G32"/>
                <a:gd name="G40" fmla="?: G6 G39 0"/>
                <a:gd name="G41" fmla="?: G4 G32 21600"/>
                <a:gd name="G42" fmla="?: G6 G41 G33"/>
                <a:gd name="T12" fmla="*/ 10800 w 21600"/>
                <a:gd name="T13" fmla="*/ 0 h 21600"/>
                <a:gd name="T14" fmla="*/ 2463 w 21600"/>
                <a:gd name="T15" fmla="*/ 12412 h 21600"/>
                <a:gd name="T16" fmla="*/ 10800 w 21600"/>
                <a:gd name="T17" fmla="*/ 4619 h 21600"/>
                <a:gd name="T18" fmla="*/ 19137 w 21600"/>
                <a:gd name="T19" fmla="*/ 12412 h 21600"/>
                <a:gd name="T20" fmla="*/ G36 w 21600"/>
                <a:gd name="T21" fmla="*/ G40 h 21600"/>
                <a:gd name="T22" fmla="*/ G37 w 21600"/>
                <a:gd name="T23" fmla="*/ G42 h 21600"/>
              </a:gdLst>
              <a:ahLst/>
              <a:cxnLst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T20" t="T21" r="T22" b="T23"/>
              <a:pathLst>
                <a:path w="21600" h="21600">
                  <a:moveTo>
                    <a:pt x="4731" y="11973"/>
                  </a:moveTo>
                  <a:cubicBezTo>
                    <a:pt x="4656" y="11587"/>
                    <a:pt x="4619" y="11193"/>
                    <a:pt x="4619" y="10800"/>
                  </a:cubicBezTo>
                  <a:cubicBezTo>
                    <a:pt x="4619" y="7386"/>
                    <a:pt x="7386" y="4619"/>
                    <a:pt x="10800" y="4619"/>
                  </a:cubicBezTo>
                  <a:cubicBezTo>
                    <a:pt x="14213" y="4619"/>
                    <a:pt x="16981" y="7386"/>
                    <a:pt x="16981" y="10800"/>
                  </a:cubicBezTo>
                  <a:cubicBezTo>
                    <a:pt x="16981" y="11193"/>
                    <a:pt x="16943" y="11587"/>
                    <a:pt x="16868" y="11973"/>
                  </a:cubicBezTo>
                  <a:lnTo>
                    <a:pt x="21403" y="12851"/>
                  </a:lnTo>
                  <a:cubicBezTo>
                    <a:pt x="21534" y="12175"/>
                    <a:pt x="21600" y="11488"/>
                    <a:pt x="21600" y="10800"/>
                  </a:cubicBezTo>
                  <a:cubicBezTo>
                    <a:pt x="21600" y="4835"/>
                    <a:pt x="16764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-1" y="11488"/>
                    <a:pt x="65" y="12175"/>
                    <a:pt x="196" y="12851"/>
                  </a:cubicBezTo>
                  <a:close/>
                </a:path>
              </a:pathLst>
            </a:custGeom>
            <a:solidFill>
              <a:schemeClr val="tx1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4" name="二等辺三角形 243"/>
            <p:cNvSpPr/>
            <p:nvPr/>
          </p:nvSpPr>
          <p:spPr bwMode="auto">
            <a:xfrm rot="10800000">
              <a:off x="6751665" y="1558760"/>
              <a:ext cx="284162" cy="455645"/>
            </a:xfrm>
            <a:prstGeom prst="triangl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5" name="Oval 305"/>
            <p:cNvSpPr>
              <a:spLocks noChangeArrowheads="1"/>
            </p:cNvSpPr>
            <p:nvPr/>
          </p:nvSpPr>
          <p:spPr bwMode="auto">
            <a:xfrm>
              <a:off x="6353202" y="1160480"/>
              <a:ext cx="215900" cy="215900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6" name="Oval 306"/>
            <p:cNvSpPr>
              <a:spLocks noChangeArrowheads="1"/>
            </p:cNvSpPr>
            <p:nvPr/>
          </p:nvSpPr>
          <p:spPr bwMode="auto">
            <a:xfrm>
              <a:off x="7218390" y="1160480"/>
              <a:ext cx="215900" cy="215900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5" name="Oval 307"/>
            <p:cNvSpPr>
              <a:spLocks noChangeArrowheads="1"/>
            </p:cNvSpPr>
            <p:nvPr/>
          </p:nvSpPr>
          <p:spPr bwMode="auto">
            <a:xfrm>
              <a:off x="6497665" y="944580"/>
              <a:ext cx="792162" cy="647700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7" name="Freeform 309"/>
            <p:cNvSpPr>
              <a:spLocks/>
            </p:cNvSpPr>
            <p:nvPr/>
          </p:nvSpPr>
          <p:spPr bwMode="auto">
            <a:xfrm>
              <a:off x="6780240" y="1436705"/>
              <a:ext cx="225425" cy="166687"/>
            </a:xfrm>
            <a:custGeom>
              <a:avLst/>
              <a:gdLst>
                <a:gd name="T0" fmla="*/ 0 w 142"/>
                <a:gd name="T1" fmla="*/ 90 h 105"/>
                <a:gd name="T2" fmla="*/ 0 w 142"/>
                <a:gd name="T3" fmla="*/ 0 h 105"/>
                <a:gd name="T4" fmla="*/ 142 w 142"/>
                <a:gd name="T5" fmla="*/ 0 h 105"/>
                <a:gd name="T6" fmla="*/ 142 w 142"/>
                <a:gd name="T7" fmla="*/ 90 h 105"/>
                <a:gd name="T8" fmla="*/ 71 w 142"/>
                <a:gd name="T9" fmla="*/ 105 h 105"/>
                <a:gd name="T10" fmla="*/ 0 w 142"/>
                <a:gd name="T11" fmla="*/ 90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2" h="105">
                  <a:moveTo>
                    <a:pt x="0" y="90"/>
                  </a:moveTo>
                  <a:lnTo>
                    <a:pt x="0" y="0"/>
                  </a:lnTo>
                  <a:lnTo>
                    <a:pt x="142" y="0"/>
                  </a:lnTo>
                  <a:cubicBezTo>
                    <a:pt x="142" y="0"/>
                    <a:pt x="142" y="90"/>
                    <a:pt x="142" y="90"/>
                  </a:cubicBezTo>
                  <a:cubicBezTo>
                    <a:pt x="141" y="92"/>
                    <a:pt x="123" y="105"/>
                    <a:pt x="71" y="105"/>
                  </a:cubicBezTo>
                  <a:cubicBezTo>
                    <a:pt x="19" y="105"/>
                    <a:pt x="15" y="93"/>
                    <a:pt x="0" y="90"/>
                  </a:cubicBezTo>
                  <a:close/>
                </a:path>
              </a:pathLst>
            </a:cu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38" name="Oval 310"/>
            <p:cNvSpPr>
              <a:spLocks noChangeArrowheads="1"/>
            </p:cNvSpPr>
            <p:nvPr/>
          </p:nvSpPr>
          <p:spPr bwMode="auto">
            <a:xfrm>
              <a:off x="6569102" y="1160480"/>
              <a:ext cx="288925" cy="144462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9" name="Oval 311"/>
            <p:cNvSpPr>
              <a:spLocks noChangeArrowheads="1"/>
            </p:cNvSpPr>
            <p:nvPr/>
          </p:nvSpPr>
          <p:spPr bwMode="auto">
            <a:xfrm>
              <a:off x="6929465" y="1160480"/>
              <a:ext cx="288925" cy="144462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40" name="二等辺三角形 339"/>
            <p:cNvSpPr/>
            <p:nvPr/>
          </p:nvSpPr>
          <p:spPr bwMode="auto">
            <a:xfrm rot="5400000">
              <a:off x="6691382" y="1532518"/>
              <a:ext cx="206722" cy="196418"/>
            </a:xfrm>
            <a:prstGeom prst="triangle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1" name="二等辺三角形 340"/>
            <p:cNvSpPr/>
            <p:nvPr/>
          </p:nvSpPr>
          <p:spPr bwMode="auto">
            <a:xfrm rot="16200000">
              <a:off x="6887800" y="1532518"/>
              <a:ext cx="206722" cy="196418"/>
            </a:xfrm>
            <a:prstGeom prst="triangle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2" name="角丸四角形 341"/>
            <p:cNvSpPr/>
            <p:nvPr/>
          </p:nvSpPr>
          <p:spPr bwMode="auto">
            <a:xfrm>
              <a:off x="6820777" y="1558002"/>
              <a:ext cx="155855" cy="145451"/>
            </a:xfrm>
            <a:prstGeom prst="roundRect">
              <a:avLst>
                <a:gd name="adj" fmla="val 32383"/>
              </a:avLst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円/楕円 43"/>
            <p:cNvSpPr/>
            <p:nvPr/>
          </p:nvSpPr>
          <p:spPr bwMode="auto">
            <a:xfrm>
              <a:off x="6849364" y="2062419"/>
              <a:ext cx="99300" cy="99300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9" name="円/楕円 228"/>
            <p:cNvSpPr/>
            <p:nvPr/>
          </p:nvSpPr>
          <p:spPr bwMode="auto">
            <a:xfrm>
              <a:off x="6663190" y="1171994"/>
              <a:ext cx="117050" cy="11705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8" name="円/楕円 217"/>
            <p:cNvSpPr/>
            <p:nvPr/>
          </p:nvSpPr>
          <p:spPr bwMode="auto">
            <a:xfrm>
              <a:off x="7016250" y="1171994"/>
              <a:ext cx="117050" cy="11705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78" name="グループ化 477"/>
          <p:cNvGrpSpPr/>
          <p:nvPr/>
        </p:nvGrpSpPr>
        <p:grpSpPr>
          <a:xfrm>
            <a:off x="6287134" y="4761925"/>
            <a:ext cx="1215135" cy="1614186"/>
            <a:chOff x="6287134" y="4761925"/>
            <a:chExt cx="1215135" cy="1614186"/>
          </a:xfrm>
        </p:grpSpPr>
        <p:sp>
          <p:nvSpPr>
            <p:cNvPr id="301" name="円/楕円 300"/>
            <p:cNvSpPr/>
            <p:nvPr/>
          </p:nvSpPr>
          <p:spPr bwMode="auto">
            <a:xfrm>
              <a:off x="6743289" y="4761925"/>
              <a:ext cx="598001" cy="598001"/>
            </a:xfrm>
            <a:prstGeom prst="ellipse">
              <a:avLst/>
            </a:prstGeom>
            <a:solidFill>
              <a:srgbClr val="C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5" name="円/楕円 304"/>
            <p:cNvSpPr/>
            <p:nvPr/>
          </p:nvSpPr>
          <p:spPr bwMode="auto">
            <a:xfrm>
              <a:off x="6459382" y="4761925"/>
              <a:ext cx="598001" cy="598001"/>
            </a:xfrm>
            <a:prstGeom prst="ellipse">
              <a:avLst/>
            </a:prstGeom>
            <a:solidFill>
              <a:srgbClr val="C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6" name="円/楕円 305"/>
            <p:cNvSpPr/>
            <p:nvPr/>
          </p:nvSpPr>
          <p:spPr bwMode="auto">
            <a:xfrm>
              <a:off x="6426227" y="4906187"/>
              <a:ext cx="935038" cy="1270587"/>
            </a:xfrm>
            <a:prstGeom prst="ellipse">
              <a:avLst/>
            </a:prstGeom>
            <a:solidFill>
              <a:srgbClr val="C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7" name="Oval 345"/>
            <p:cNvSpPr>
              <a:spLocks noChangeArrowheads="1"/>
            </p:cNvSpPr>
            <p:nvPr/>
          </p:nvSpPr>
          <p:spPr bwMode="auto">
            <a:xfrm rot="1800000">
              <a:off x="6287134" y="5506792"/>
              <a:ext cx="521592" cy="171953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2" name="Oval 346"/>
            <p:cNvSpPr>
              <a:spLocks noChangeArrowheads="1"/>
            </p:cNvSpPr>
            <p:nvPr/>
          </p:nvSpPr>
          <p:spPr bwMode="auto">
            <a:xfrm rot="19800000" flipH="1">
              <a:off x="6980679" y="5506792"/>
              <a:ext cx="521590" cy="171953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4" name="Oval 347"/>
            <p:cNvSpPr>
              <a:spLocks noChangeArrowheads="1"/>
            </p:cNvSpPr>
            <p:nvPr/>
          </p:nvSpPr>
          <p:spPr bwMode="auto">
            <a:xfrm rot="18000000">
              <a:off x="6372155" y="6029338"/>
              <a:ext cx="521592" cy="171953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45" name="Oval 348"/>
            <p:cNvSpPr>
              <a:spLocks noChangeArrowheads="1"/>
            </p:cNvSpPr>
            <p:nvPr/>
          </p:nvSpPr>
          <p:spPr bwMode="auto">
            <a:xfrm rot="3600000" flipH="1">
              <a:off x="6893747" y="6029338"/>
              <a:ext cx="521592" cy="171953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46" name="Oval 349"/>
            <p:cNvSpPr>
              <a:spLocks noChangeArrowheads="1"/>
            </p:cNvSpPr>
            <p:nvPr/>
          </p:nvSpPr>
          <p:spPr bwMode="auto">
            <a:xfrm>
              <a:off x="6546974" y="5420816"/>
              <a:ext cx="693545" cy="779521"/>
            </a:xfrm>
            <a:prstGeom prst="ellipse">
              <a:avLst/>
            </a:prstGeom>
            <a:solidFill>
              <a:srgbClr val="FF7C8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47" name="二等辺三角形 346"/>
            <p:cNvSpPr/>
            <p:nvPr/>
          </p:nvSpPr>
          <p:spPr bwMode="auto">
            <a:xfrm rot="10800000">
              <a:off x="6751665" y="5478991"/>
              <a:ext cx="284162" cy="455645"/>
            </a:xfrm>
            <a:prstGeom prst="triangl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8" name="Oval 305"/>
            <p:cNvSpPr>
              <a:spLocks noChangeArrowheads="1"/>
            </p:cNvSpPr>
            <p:nvPr/>
          </p:nvSpPr>
          <p:spPr bwMode="auto">
            <a:xfrm>
              <a:off x="6389715" y="5080711"/>
              <a:ext cx="215900" cy="215900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0" name="Oval 306"/>
            <p:cNvSpPr>
              <a:spLocks noChangeArrowheads="1"/>
            </p:cNvSpPr>
            <p:nvPr/>
          </p:nvSpPr>
          <p:spPr bwMode="auto">
            <a:xfrm>
              <a:off x="7181877" y="5080711"/>
              <a:ext cx="215900" cy="215900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1" name="Oval 307"/>
            <p:cNvSpPr>
              <a:spLocks noChangeArrowheads="1"/>
            </p:cNvSpPr>
            <p:nvPr/>
          </p:nvSpPr>
          <p:spPr bwMode="auto">
            <a:xfrm>
              <a:off x="6497665" y="4864811"/>
              <a:ext cx="792162" cy="647700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2" name="Freeform 309"/>
            <p:cNvSpPr>
              <a:spLocks/>
            </p:cNvSpPr>
            <p:nvPr/>
          </p:nvSpPr>
          <p:spPr bwMode="auto">
            <a:xfrm>
              <a:off x="6780240" y="5356936"/>
              <a:ext cx="225425" cy="166687"/>
            </a:xfrm>
            <a:custGeom>
              <a:avLst/>
              <a:gdLst>
                <a:gd name="T0" fmla="*/ 0 w 142"/>
                <a:gd name="T1" fmla="*/ 90 h 105"/>
                <a:gd name="T2" fmla="*/ 0 w 142"/>
                <a:gd name="T3" fmla="*/ 0 h 105"/>
                <a:gd name="T4" fmla="*/ 142 w 142"/>
                <a:gd name="T5" fmla="*/ 0 h 105"/>
                <a:gd name="T6" fmla="*/ 142 w 142"/>
                <a:gd name="T7" fmla="*/ 90 h 105"/>
                <a:gd name="T8" fmla="*/ 71 w 142"/>
                <a:gd name="T9" fmla="*/ 105 h 105"/>
                <a:gd name="T10" fmla="*/ 0 w 142"/>
                <a:gd name="T11" fmla="*/ 90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2" h="105">
                  <a:moveTo>
                    <a:pt x="0" y="90"/>
                  </a:moveTo>
                  <a:lnTo>
                    <a:pt x="0" y="0"/>
                  </a:lnTo>
                  <a:lnTo>
                    <a:pt x="142" y="0"/>
                  </a:lnTo>
                  <a:cubicBezTo>
                    <a:pt x="142" y="0"/>
                    <a:pt x="142" y="90"/>
                    <a:pt x="142" y="90"/>
                  </a:cubicBezTo>
                  <a:cubicBezTo>
                    <a:pt x="141" y="92"/>
                    <a:pt x="123" y="105"/>
                    <a:pt x="71" y="105"/>
                  </a:cubicBezTo>
                  <a:cubicBezTo>
                    <a:pt x="19" y="105"/>
                    <a:pt x="15" y="93"/>
                    <a:pt x="0" y="90"/>
                  </a:cubicBezTo>
                  <a:close/>
                </a:path>
              </a:pathLst>
            </a:cu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56" name="Oval 310"/>
            <p:cNvSpPr>
              <a:spLocks noChangeArrowheads="1"/>
            </p:cNvSpPr>
            <p:nvPr/>
          </p:nvSpPr>
          <p:spPr bwMode="auto">
            <a:xfrm>
              <a:off x="6569102" y="5080711"/>
              <a:ext cx="288925" cy="144462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9" name="Oval 311"/>
            <p:cNvSpPr>
              <a:spLocks noChangeArrowheads="1"/>
            </p:cNvSpPr>
            <p:nvPr/>
          </p:nvSpPr>
          <p:spPr bwMode="auto">
            <a:xfrm>
              <a:off x="6929465" y="5080711"/>
              <a:ext cx="288925" cy="144462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0" name="二等辺三角形 359"/>
            <p:cNvSpPr/>
            <p:nvPr/>
          </p:nvSpPr>
          <p:spPr bwMode="auto">
            <a:xfrm rot="5400000">
              <a:off x="6691382" y="5452749"/>
              <a:ext cx="206722" cy="196418"/>
            </a:xfrm>
            <a:prstGeom prst="triangle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1" name="二等辺三角形 360"/>
            <p:cNvSpPr/>
            <p:nvPr/>
          </p:nvSpPr>
          <p:spPr bwMode="auto">
            <a:xfrm rot="16200000">
              <a:off x="6887800" y="5452749"/>
              <a:ext cx="206722" cy="196418"/>
            </a:xfrm>
            <a:prstGeom prst="triangle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4" name="角丸四角形 363"/>
            <p:cNvSpPr/>
            <p:nvPr/>
          </p:nvSpPr>
          <p:spPr bwMode="auto">
            <a:xfrm>
              <a:off x="6820777" y="5478233"/>
              <a:ext cx="155855" cy="145451"/>
            </a:xfrm>
            <a:prstGeom prst="roundRect">
              <a:avLst>
                <a:gd name="adj" fmla="val 32383"/>
              </a:avLst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5" name="円/楕円 364"/>
            <p:cNvSpPr/>
            <p:nvPr/>
          </p:nvSpPr>
          <p:spPr bwMode="auto">
            <a:xfrm>
              <a:off x="6849364" y="5982650"/>
              <a:ext cx="99300" cy="99300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6" name="円/楕円 365"/>
            <p:cNvSpPr/>
            <p:nvPr/>
          </p:nvSpPr>
          <p:spPr bwMode="auto">
            <a:xfrm>
              <a:off x="6663190" y="5092225"/>
              <a:ext cx="117050" cy="11705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7" name="円/楕円 366"/>
            <p:cNvSpPr/>
            <p:nvPr/>
          </p:nvSpPr>
          <p:spPr bwMode="auto">
            <a:xfrm>
              <a:off x="7016250" y="5092225"/>
              <a:ext cx="117050" cy="11705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79" name="グループ化 478"/>
          <p:cNvGrpSpPr/>
          <p:nvPr/>
        </p:nvGrpSpPr>
        <p:grpSpPr>
          <a:xfrm>
            <a:off x="6287134" y="2463928"/>
            <a:ext cx="1215135" cy="1962795"/>
            <a:chOff x="6287134" y="2463928"/>
            <a:chExt cx="1215135" cy="1962795"/>
          </a:xfrm>
        </p:grpSpPr>
        <p:sp>
          <p:nvSpPr>
            <p:cNvPr id="368" name="Oval 345"/>
            <p:cNvSpPr>
              <a:spLocks noChangeArrowheads="1"/>
            </p:cNvSpPr>
            <p:nvPr/>
          </p:nvSpPr>
          <p:spPr bwMode="auto">
            <a:xfrm rot="1800000">
              <a:off x="6287134" y="3557404"/>
              <a:ext cx="521592" cy="171953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9" name="Oval 346"/>
            <p:cNvSpPr>
              <a:spLocks noChangeArrowheads="1"/>
            </p:cNvSpPr>
            <p:nvPr/>
          </p:nvSpPr>
          <p:spPr bwMode="auto">
            <a:xfrm rot="19800000" flipH="1">
              <a:off x="6980679" y="3557404"/>
              <a:ext cx="521590" cy="171953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0" name="Oval 347"/>
            <p:cNvSpPr>
              <a:spLocks noChangeArrowheads="1"/>
            </p:cNvSpPr>
            <p:nvPr/>
          </p:nvSpPr>
          <p:spPr bwMode="auto">
            <a:xfrm rot="18000000">
              <a:off x="6372155" y="4079950"/>
              <a:ext cx="521592" cy="171953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2" name="Oval 348"/>
            <p:cNvSpPr>
              <a:spLocks noChangeArrowheads="1"/>
            </p:cNvSpPr>
            <p:nvPr/>
          </p:nvSpPr>
          <p:spPr bwMode="auto">
            <a:xfrm rot="3600000" flipH="1">
              <a:off x="6893747" y="4079950"/>
              <a:ext cx="521592" cy="171953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3" name="Oval 349"/>
            <p:cNvSpPr>
              <a:spLocks noChangeArrowheads="1"/>
            </p:cNvSpPr>
            <p:nvPr/>
          </p:nvSpPr>
          <p:spPr bwMode="auto">
            <a:xfrm>
              <a:off x="6546974" y="3471428"/>
              <a:ext cx="693545" cy="779521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4" name="AutoShape 304"/>
            <p:cNvSpPr>
              <a:spLocks noChangeArrowheads="1"/>
            </p:cNvSpPr>
            <p:nvPr/>
          </p:nvSpPr>
          <p:spPr bwMode="auto">
            <a:xfrm>
              <a:off x="6426227" y="2843985"/>
              <a:ext cx="935038" cy="1008063"/>
            </a:xfrm>
            <a:custGeom>
              <a:avLst/>
              <a:gdLst>
                <a:gd name="G0" fmla="+- 6181 0 0"/>
                <a:gd name="G1" fmla="+- 11078979 0 0"/>
                <a:gd name="G2" fmla="+- 0 0 11078979"/>
                <a:gd name="T0" fmla="*/ 0 256 1"/>
                <a:gd name="T1" fmla="*/ 180 256 1"/>
                <a:gd name="G3" fmla="+- 11078979 T0 T1"/>
                <a:gd name="T2" fmla="*/ 0 256 1"/>
                <a:gd name="T3" fmla="*/ 90 256 1"/>
                <a:gd name="G4" fmla="+- 11078979 T2 T3"/>
                <a:gd name="G5" fmla="*/ G4 2 1"/>
                <a:gd name="T4" fmla="*/ 90 256 1"/>
                <a:gd name="T5" fmla="*/ 0 256 1"/>
                <a:gd name="G6" fmla="+- 11078979 T4 T5"/>
                <a:gd name="G7" fmla="*/ G6 2 1"/>
                <a:gd name="G8" fmla="abs 11078979"/>
                <a:gd name="T6" fmla="*/ 0 256 1"/>
                <a:gd name="T7" fmla="*/ 90 256 1"/>
                <a:gd name="G9" fmla="+- G8 T6 T7"/>
                <a:gd name="G10" fmla="?: G9 G7 G5"/>
                <a:gd name="T8" fmla="*/ 0 256 1"/>
                <a:gd name="T9" fmla="*/ 360 256 1"/>
                <a:gd name="G11" fmla="+- G10 T8 T9"/>
                <a:gd name="G12" fmla="?: G10 G11 G10"/>
                <a:gd name="T10" fmla="*/ 0 256 1"/>
                <a:gd name="T11" fmla="*/ 360 256 1"/>
                <a:gd name="G13" fmla="+- G12 T10 T11"/>
                <a:gd name="G14" fmla="?: G12 G13 G12"/>
                <a:gd name="G15" fmla="+- 0 0 G14"/>
                <a:gd name="G16" fmla="+- 10800 0 0"/>
                <a:gd name="G17" fmla="+- 10800 0 6181"/>
                <a:gd name="G18" fmla="*/ 6181 1 2"/>
                <a:gd name="G19" fmla="+- G18 5400 0"/>
                <a:gd name="G20" fmla="cos G19 11078979"/>
                <a:gd name="G21" fmla="sin G19 11078979"/>
                <a:gd name="G22" fmla="+- G20 10800 0"/>
                <a:gd name="G23" fmla="+- G21 10800 0"/>
                <a:gd name="G24" fmla="+- 10800 0 G20"/>
                <a:gd name="G25" fmla="+- 6181 10800 0"/>
                <a:gd name="G26" fmla="?: G9 G17 G25"/>
                <a:gd name="G27" fmla="?: G9 0 21600"/>
                <a:gd name="G28" fmla="cos 10800 11078979"/>
                <a:gd name="G29" fmla="sin 10800 11078979"/>
                <a:gd name="G30" fmla="sin 6181 11078979"/>
                <a:gd name="G31" fmla="+- G28 10800 0"/>
                <a:gd name="G32" fmla="+- G29 10800 0"/>
                <a:gd name="G33" fmla="+- G30 10800 0"/>
                <a:gd name="G34" fmla="?: G4 0 G31"/>
                <a:gd name="G35" fmla="?: 11078979 G34 0"/>
                <a:gd name="G36" fmla="?: G6 G35 G31"/>
                <a:gd name="G37" fmla="+- 21600 0 G36"/>
                <a:gd name="G38" fmla="?: G4 0 G33"/>
                <a:gd name="G39" fmla="?: 11078979 G38 G32"/>
                <a:gd name="G40" fmla="?: G6 G39 0"/>
                <a:gd name="G41" fmla="?: G4 G32 21600"/>
                <a:gd name="G42" fmla="?: G6 G41 G33"/>
                <a:gd name="T12" fmla="*/ 10800 w 21600"/>
                <a:gd name="T13" fmla="*/ 0 h 21600"/>
                <a:gd name="T14" fmla="*/ 2463 w 21600"/>
                <a:gd name="T15" fmla="*/ 12412 h 21600"/>
                <a:gd name="T16" fmla="*/ 10800 w 21600"/>
                <a:gd name="T17" fmla="*/ 4619 h 21600"/>
                <a:gd name="T18" fmla="*/ 19137 w 21600"/>
                <a:gd name="T19" fmla="*/ 12412 h 21600"/>
                <a:gd name="T20" fmla="*/ G36 w 21600"/>
                <a:gd name="T21" fmla="*/ G40 h 21600"/>
                <a:gd name="T22" fmla="*/ G37 w 21600"/>
                <a:gd name="T23" fmla="*/ G42 h 21600"/>
              </a:gdLst>
              <a:ahLst/>
              <a:cxnLst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T20" t="T21" r="T22" b="T23"/>
              <a:pathLst>
                <a:path w="21600" h="21600">
                  <a:moveTo>
                    <a:pt x="4731" y="11973"/>
                  </a:moveTo>
                  <a:cubicBezTo>
                    <a:pt x="4656" y="11587"/>
                    <a:pt x="4619" y="11193"/>
                    <a:pt x="4619" y="10800"/>
                  </a:cubicBezTo>
                  <a:cubicBezTo>
                    <a:pt x="4619" y="7386"/>
                    <a:pt x="7386" y="4619"/>
                    <a:pt x="10800" y="4619"/>
                  </a:cubicBezTo>
                  <a:cubicBezTo>
                    <a:pt x="14213" y="4619"/>
                    <a:pt x="16981" y="7386"/>
                    <a:pt x="16981" y="10800"/>
                  </a:cubicBezTo>
                  <a:cubicBezTo>
                    <a:pt x="16981" y="11193"/>
                    <a:pt x="16943" y="11587"/>
                    <a:pt x="16868" y="11973"/>
                  </a:cubicBezTo>
                  <a:lnTo>
                    <a:pt x="21403" y="12851"/>
                  </a:lnTo>
                  <a:cubicBezTo>
                    <a:pt x="21534" y="12175"/>
                    <a:pt x="21600" y="11488"/>
                    <a:pt x="21600" y="10800"/>
                  </a:cubicBezTo>
                  <a:cubicBezTo>
                    <a:pt x="21600" y="4835"/>
                    <a:pt x="16764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-1" y="11488"/>
                    <a:pt x="65" y="12175"/>
                    <a:pt x="196" y="12851"/>
                  </a:cubicBezTo>
                  <a:close/>
                </a:path>
              </a:pathLst>
            </a:custGeom>
            <a:solidFill>
              <a:schemeClr val="tx1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5" name="二等辺三角形 374"/>
            <p:cNvSpPr/>
            <p:nvPr/>
          </p:nvSpPr>
          <p:spPr bwMode="auto">
            <a:xfrm rot="10800000">
              <a:off x="6751665" y="3529603"/>
              <a:ext cx="284162" cy="455645"/>
            </a:xfrm>
            <a:prstGeom prst="triangl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6" name="Oval 305"/>
            <p:cNvSpPr>
              <a:spLocks noChangeArrowheads="1"/>
            </p:cNvSpPr>
            <p:nvPr/>
          </p:nvSpPr>
          <p:spPr bwMode="auto">
            <a:xfrm>
              <a:off x="6353202" y="3131323"/>
              <a:ext cx="215900" cy="215900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7" name="Oval 306"/>
            <p:cNvSpPr>
              <a:spLocks noChangeArrowheads="1"/>
            </p:cNvSpPr>
            <p:nvPr/>
          </p:nvSpPr>
          <p:spPr bwMode="auto">
            <a:xfrm>
              <a:off x="7218390" y="3131323"/>
              <a:ext cx="215900" cy="215900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8" name="Oval 307"/>
            <p:cNvSpPr>
              <a:spLocks noChangeArrowheads="1"/>
            </p:cNvSpPr>
            <p:nvPr/>
          </p:nvSpPr>
          <p:spPr bwMode="auto">
            <a:xfrm>
              <a:off x="6497665" y="2915423"/>
              <a:ext cx="792162" cy="647700"/>
            </a:xfrm>
            <a:prstGeom prst="ellipse">
              <a:avLst/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9" name="Freeform 309"/>
            <p:cNvSpPr>
              <a:spLocks/>
            </p:cNvSpPr>
            <p:nvPr/>
          </p:nvSpPr>
          <p:spPr bwMode="auto">
            <a:xfrm>
              <a:off x="6780240" y="3407548"/>
              <a:ext cx="225425" cy="166687"/>
            </a:xfrm>
            <a:custGeom>
              <a:avLst/>
              <a:gdLst>
                <a:gd name="T0" fmla="*/ 0 w 142"/>
                <a:gd name="T1" fmla="*/ 90 h 105"/>
                <a:gd name="T2" fmla="*/ 0 w 142"/>
                <a:gd name="T3" fmla="*/ 0 h 105"/>
                <a:gd name="T4" fmla="*/ 142 w 142"/>
                <a:gd name="T5" fmla="*/ 0 h 105"/>
                <a:gd name="T6" fmla="*/ 142 w 142"/>
                <a:gd name="T7" fmla="*/ 90 h 105"/>
                <a:gd name="T8" fmla="*/ 71 w 142"/>
                <a:gd name="T9" fmla="*/ 105 h 105"/>
                <a:gd name="T10" fmla="*/ 0 w 142"/>
                <a:gd name="T11" fmla="*/ 90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2" h="105">
                  <a:moveTo>
                    <a:pt x="0" y="90"/>
                  </a:moveTo>
                  <a:lnTo>
                    <a:pt x="0" y="0"/>
                  </a:lnTo>
                  <a:lnTo>
                    <a:pt x="142" y="0"/>
                  </a:lnTo>
                  <a:cubicBezTo>
                    <a:pt x="142" y="0"/>
                    <a:pt x="142" y="90"/>
                    <a:pt x="142" y="90"/>
                  </a:cubicBezTo>
                  <a:cubicBezTo>
                    <a:pt x="141" y="92"/>
                    <a:pt x="123" y="105"/>
                    <a:pt x="71" y="105"/>
                  </a:cubicBezTo>
                  <a:cubicBezTo>
                    <a:pt x="19" y="105"/>
                    <a:pt x="15" y="93"/>
                    <a:pt x="0" y="90"/>
                  </a:cubicBezTo>
                  <a:close/>
                </a:path>
              </a:pathLst>
            </a:cu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80" name="Oval 310"/>
            <p:cNvSpPr>
              <a:spLocks noChangeArrowheads="1"/>
            </p:cNvSpPr>
            <p:nvPr/>
          </p:nvSpPr>
          <p:spPr bwMode="auto">
            <a:xfrm>
              <a:off x="6569102" y="3131323"/>
              <a:ext cx="288925" cy="144462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81" name="Oval 311"/>
            <p:cNvSpPr>
              <a:spLocks noChangeArrowheads="1"/>
            </p:cNvSpPr>
            <p:nvPr/>
          </p:nvSpPr>
          <p:spPr bwMode="auto">
            <a:xfrm>
              <a:off x="6929465" y="3131323"/>
              <a:ext cx="288925" cy="144462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82" name="二等辺三角形 381"/>
            <p:cNvSpPr/>
            <p:nvPr/>
          </p:nvSpPr>
          <p:spPr bwMode="auto">
            <a:xfrm rot="5400000">
              <a:off x="6691382" y="3503361"/>
              <a:ext cx="206722" cy="196418"/>
            </a:xfrm>
            <a:prstGeom prst="triangle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0" name="二等辺三角形 389"/>
            <p:cNvSpPr/>
            <p:nvPr/>
          </p:nvSpPr>
          <p:spPr bwMode="auto">
            <a:xfrm rot="16200000">
              <a:off x="6887800" y="3503361"/>
              <a:ext cx="206722" cy="196418"/>
            </a:xfrm>
            <a:prstGeom prst="triangle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2" name="角丸四角形 401"/>
            <p:cNvSpPr/>
            <p:nvPr/>
          </p:nvSpPr>
          <p:spPr bwMode="auto">
            <a:xfrm>
              <a:off x="6820777" y="3528845"/>
              <a:ext cx="155855" cy="145451"/>
            </a:xfrm>
            <a:prstGeom prst="roundRect">
              <a:avLst>
                <a:gd name="adj" fmla="val 32383"/>
              </a:avLst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4" name="円/楕円 403"/>
            <p:cNvSpPr/>
            <p:nvPr/>
          </p:nvSpPr>
          <p:spPr bwMode="auto">
            <a:xfrm>
              <a:off x="6849364" y="4033262"/>
              <a:ext cx="99300" cy="99300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8" name="円/楕円 407"/>
            <p:cNvSpPr/>
            <p:nvPr/>
          </p:nvSpPr>
          <p:spPr bwMode="auto">
            <a:xfrm>
              <a:off x="6663190" y="3142837"/>
              <a:ext cx="117050" cy="11705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9" name="円/楕円 408"/>
            <p:cNvSpPr/>
            <p:nvPr/>
          </p:nvSpPr>
          <p:spPr bwMode="auto">
            <a:xfrm>
              <a:off x="7016250" y="3142837"/>
              <a:ext cx="117050" cy="11705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1" name="円/楕円 230"/>
            <p:cNvSpPr/>
            <p:nvPr/>
          </p:nvSpPr>
          <p:spPr bwMode="auto">
            <a:xfrm>
              <a:off x="6389715" y="2915423"/>
              <a:ext cx="971550" cy="157097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0" name="円/楕円 409"/>
            <p:cNvSpPr/>
            <p:nvPr/>
          </p:nvSpPr>
          <p:spPr bwMode="auto">
            <a:xfrm>
              <a:off x="6541008" y="2842271"/>
              <a:ext cx="668964" cy="157097"/>
            </a:xfrm>
            <a:prstGeom prst="ellipse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1" name="円/楕円 410"/>
            <p:cNvSpPr/>
            <p:nvPr/>
          </p:nvSpPr>
          <p:spPr bwMode="auto">
            <a:xfrm>
              <a:off x="6541008" y="2793503"/>
              <a:ext cx="668964" cy="157097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角丸四角形 47"/>
            <p:cNvSpPr/>
            <p:nvPr/>
          </p:nvSpPr>
          <p:spPr bwMode="auto">
            <a:xfrm>
              <a:off x="6548120" y="2537460"/>
              <a:ext cx="661852" cy="338643"/>
            </a:xfrm>
            <a:prstGeom prst="roundRect">
              <a:avLst>
                <a:gd name="adj" fmla="val 12416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3" name="円/楕円 412"/>
            <p:cNvSpPr/>
            <p:nvPr/>
          </p:nvSpPr>
          <p:spPr bwMode="auto">
            <a:xfrm>
              <a:off x="6541008" y="2463928"/>
              <a:ext cx="668964" cy="157097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" name="正方形/長方形 48"/>
            <p:cNvSpPr/>
            <p:nvPr/>
          </p:nvSpPr>
          <p:spPr bwMode="auto">
            <a:xfrm>
              <a:off x="6780240" y="3354171"/>
              <a:ext cx="225425" cy="109951"/>
            </a:xfrm>
            <a:prstGeom prst="rect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69" name="グループ化 268"/>
          <p:cNvGrpSpPr/>
          <p:nvPr/>
        </p:nvGrpSpPr>
        <p:grpSpPr>
          <a:xfrm>
            <a:off x="8110759" y="2732845"/>
            <a:ext cx="1216122" cy="1626430"/>
            <a:chOff x="4207442" y="638690"/>
            <a:chExt cx="1528237" cy="2043853"/>
          </a:xfrm>
        </p:grpSpPr>
        <p:sp>
          <p:nvSpPr>
            <p:cNvPr id="412" name="角丸四角形 411"/>
            <p:cNvSpPr/>
            <p:nvPr/>
          </p:nvSpPr>
          <p:spPr bwMode="auto">
            <a:xfrm>
              <a:off x="4592960" y="818710"/>
              <a:ext cx="720080" cy="450050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4" name="角丸四角形 413"/>
            <p:cNvSpPr/>
            <p:nvPr/>
          </p:nvSpPr>
          <p:spPr bwMode="auto">
            <a:xfrm>
              <a:off x="4502949" y="1268760"/>
              <a:ext cx="945105" cy="540060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5" name="角丸四角形 414"/>
            <p:cNvSpPr/>
            <p:nvPr/>
          </p:nvSpPr>
          <p:spPr bwMode="auto">
            <a:xfrm>
              <a:off x="4702140" y="2133790"/>
              <a:ext cx="235261" cy="522675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17" name="角丸四角形 416"/>
            <p:cNvSpPr/>
            <p:nvPr/>
          </p:nvSpPr>
          <p:spPr bwMode="auto">
            <a:xfrm>
              <a:off x="5031777" y="2133790"/>
              <a:ext cx="235261" cy="522675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20" name="角丸四角形 419"/>
            <p:cNvSpPr/>
            <p:nvPr/>
          </p:nvSpPr>
          <p:spPr bwMode="auto">
            <a:xfrm>
              <a:off x="4999716" y="2511215"/>
              <a:ext cx="328845" cy="171328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21" name="角丸四角形 420"/>
            <p:cNvSpPr/>
            <p:nvPr/>
          </p:nvSpPr>
          <p:spPr bwMode="auto">
            <a:xfrm>
              <a:off x="4644116" y="2511215"/>
              <a:ext cx="328845" cy="171328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22" name="角丸四角形 421"/>
            <p:cNvSpPr/>
            <p:nvPr/>
          </p:nvSpPr>
          <p:spPr bwMode="auto">
            <a:xfrm>
              <a:off x="4655349" y="1808820"/>
              <a:ext cx="657691" cy="342655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25" name="角丸四角形 424"/>
            <p:cNvSpPr/>
            <p:nvPr/>
          </p:nvSpPr>
          <p:spPr bwMode="auto">
            <a:xfrm>
              <a:off x="4277925" y="1455330"/>
              <a:ext cx="180020" cy="578515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26" name="角丸四角形 425"/>
            <p:cNvSpPr/>
            <p:nvPr/>
          </p:nvSpPr>
          <p:spPr bwMode="auto">
            <a:xfrm>
              <a:off x="4231134" y="1270080"/>
              <a:ext cx="271815" cy="291100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27" name="角丸四角形 426"/>
            <p:cNvSpPr/>
            <p:nvPr/>
          </p:nvSpPr>
          <p:spPr bwMode="auto">
            <a:xfrm>
              <a:off x="5486965" y="1455330"/>
              <a:ext cx="180020" cy="578515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28" name="角丸四角形 427"/>
            <p:cNvSpPr/>
            <p:nvPr/>
          </p:nvSpPr>
          <p:spPr bwMode="auto">
            <a:xfrm>
              <a:off x="5440174" y="1270080"/>
              <a:ext cx="271815" cy="291100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29" name="アーチ 428"/>
            <p:cNvSpPr/>
            <p:nvPr/>
          </p:nvSpPr>
          <p:spPr bwMode="auto">
            <a:xfrm rot="3600000">
              <a:off x="4207442" y="2017513"/>
              <a:ext cx="319197" cy="319197"/>
            </a:xfrm>
            <a:prstGeom prst="blockArc">
              <a:avLst>
                <a:gd name="adj1" fmla="val 4057434"/>
                <a:gd name="adj2" fmla="val 0"/>
                <a:gd name="adj3" fmla="val 25000"/>
              </a:avLst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0" name="アーチ 429"/>
            <p:cNvSpPr/>
            <p:nvPr/>
          </p:nvSpPr>
          <p:spPr bwMode="auto">
            <a:xfrm rot="3600000">
              <a:off x="5416482" y="2017513"/>
              <a:ext cx="319197" cy="319197"/>
            </a:xfrm>
            <a:prstGeom prst="blockArc">
              <a:avLst>
                <a:gd name="adj1" fmla="val 4057434"/>
                <a:gd name="adj2" fmla="val 0"/>
                <a:gd name="adj3" fmla="val 25000"/>
              </a:avLst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1" name="二等辺三角形 430"/>
            <p:cNvSpPr/>
            <p:nvPr/>
          </p:nvSpPr>
          <p:spPr bwMode="auto">
            <a:xfrm>
              <a:off x="4727975" y="1043735"/>
              <a:ext cx="436163" cy="225025"/>
            </a:xfrm>
            <a:prstGeom prst="triangl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2" name="円/楕円 431"/>
            <p:cNvSpPr/>
            <p:nvPr/>
          </p:nvSpPr>
          <p:spPr bwMode="auto">
            <a:xfrm>
              <a:off x="4655349" y="908720"/>
              <a:ext cx="164421" cy="164421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3" name="円/楕円 432"/>
            <p:cNvSpPr/>
            <p:nvPr/>
          </p:nvSpPr>
          <p:spPr bwMode="auto">
            <a:xfrm>
              <a:off x="5087149" y="908720"/>
              <a:ext cx="164421" cy="164421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4" name="二等辺三角形 433"/>
            <p:cNvSpPr/>
            <p:nvPr/>
          </p:nvSpPr>
          <p:spPr bwMode="auto">
            <a:xfrm>
              <a:off x="4876929" y="638690"/>
              <a:ext cx="149748" cy="180020"/>
            </a:xfrm>
            <a:prstGeom prst="triangle">
              <a:avLst/>
            </a:prstGeom>
            <a:gradFill flip="none" rotWithShape="1">
              <a:gsLst>
                <a:gs pos="0">
                  <a:srgbClr val="FFFFFF"/>
                </a:gs>
                <a:gs pos="16000">
                  <a:srgbClr val="1F1F1F"/>
                </a:gs>
                <a:gs pos="17999">
                  <a:srgbClr val="FFFFFF"/>
                </a:gs>
                <a:gs pos="42000">
                  <a:srgbClr val="636363"/>
                </a:gs>
                <a:gs pos="53000">
                  <a:srgbClr val="CFCFCF"/>
                </a:gs>
                <a:gs pos="66000">
                  <a:srgbClr val="CFCFCF"/>
                </a:gs>
                <a:gs pos="75999">
                  <a:srgbClr val="1F1F1F"/>
                </a:gs>
                <a:gs pos="78999">
                  <a:srgbClr val="FFFFFF"/>
                </a:gs>
                <a:gs pos="100000">
                  <a:srgbClr val="7F7F7F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35" name="グループ化 434"/>
          <p:cNvGrpSpPr/>
          <p:nvPr/>
        </p:nvGrpSpPr>
        <p:grpSpPr>
          <a:xfrm>
            <a:off x="7976156" y="4814161"/>
            <a:ext cx="1612911" cy="1504619"/>
            <a:chOff x="6103298" y="638690"/>
            <a:chExt cx="2190956" cy="2043853"/>
          </a:xfrm>
        </p:grpSpPr>
        <p:sp>
          <p:nvSpPr>
            <p:cNvPr id="436" name="角丸四角形 435"/>
            <p:cNvSpPr/>
            <p:nvPr/>
          </p:nvSpPr>
          <p:spPr bwMode="auto">
            <a:xfrm>
              <a:off x="6488816" y="818710"/>
              <a:ext cx="720080" cy="450050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7" name="角丸四角形 436"/>
            <p:cNvSpPr/>
            <p:nvPr/>
          </p:nvSpPr>
          <p:spPr bwMode="auto">
            <a:xfrm>
              <a:off x="6398805" y="1268760"/>
              <a:ext cx="945105" cy="540060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8" name="角丸四角形 437"/>
            <p:cNvSpPr/>
            <p:nvPr/>
          </p:nvSpPr>
          <p:spPr bwMode="auto">
            <a:xfrm>
              <a:off x="6597996" y="2133790"/>
              <a:ext cx="235261" cy="522675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grpSp>
          <p:nvGrpSpPr>
            <p:cNvPr id="439" name="グループ化 438"/>
            <p:cNvGrpSpPr/>
            <p:nvPr/>
          </p:nvGrpSpPr>
          <p:grpSpPr>
            <a:xfrm rot="18900000">
              <a:off x="7123303" y="2016048"/>
              <a:ext cx="328845" cy="548753"/>
              <a:chOff x="6895572" y="2133790"/>
              <a:chExt cx="328845" cy="548753"/>
            </a:xfr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</p:grpSpPr>
          <p:sp>
            <p:nvSpPr>
              <p:cNvPr id="453" name="角丸四角形 452"/>
              <p:cNvSpPr/>
              <p:nvPr/>
            </p:nvSpPr>
            <p:spPr bwMode="auto">
              <a:xfrm>
                <a:off x="6927633" y="2133790"/>
                <a:ext cx="235261" cy="522675"/>
              </a:xfrm>
              <a:prstGeom prst="roundRect">
                <a:avLst/>
              </a:pr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r>
                  <a:rPr kumimoji="1" lang="ja-JP" altLang="en-US" dirty="0" smtClean="0"/>
                  <a:t>　</a:t>
                </a:r>
                <a:endParaRPr kumimoji="1" lang="ja-JP" altLang="en-US" dirty="0"/>
              </a:p>
            </p:txBody>
          </p:sp>
          <p:sp>
            <p:nvSpPr>
              <p:cNvPr id="454" name="角丸四角形 453"/>
              <p:cNvSpPr/>
              <p:nvPr/>
            </p:nvSpPr>
            <p:spPr bwMode="auto">
              <a:xfrm>
                <a:off x="6895572" y="2511215"/>
                <a:ext cx="328845" cy="171328"/>
              </a:xfrm>
              <a:prstGeom prst="roundRect">
                <a:avLst/>
              </a:pr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r>
                  <a:rPr kumimoji="1" lang="ja-JP" altLang="en-US" dirty="0" smtClean="0"/>
                  <a:t>　</a:t>
                </a:r>
                <a:endParaRPr kumimoji="1" lang="ja-JP" altLang="en-US" dirty="0"/>
              </a:p>
            </p:txBody>
          </p:sp>
        </p:grpSp>
        <p:sp>
          <p:nvSpPr>
            <p:cNvPr id="440" name="角丸四角形 439"/>
            <p:cNvSpPr/>
            <p:nvPr/>
          </p:nvSpPr>
          <p:spPr bwMode="auto">
            <a:xfrm>
              <a:off x="6539972" y="2511215"/>
              <a:ext cx="328845" cy="171328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41" name="角丸四角形 440"/>
            <p:cNvSpPr/>
            <p:nvPr/>
          </p:nvSpPr>
          <p:spPr bwMode="auto">
            <a:xfrm>
              <a:off x="6551205" y="1808820"/>
              <a:ext cx="657691" cy="342655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42" name="角丸四角形 441"/>
            <p:cNvSpPr/>
            <p:nvPr/>
          </p:nvSpPr>
          <p:spPr bwMode="auto">
            <a:xfrm>
              <a:off x="6173781" y="1455330"/>
              <a:ext cx="180020" cy="578515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43" name="角丸四角形 442"/>
            <p:cNvSpPr/>
            <p:nvPr/>
          </p:nvSpPr>
          <p:spPr bwMode="auto">
            <a:xfrm>
              <a:off x="6126990" y="1270080"/>
              <a:ext cx="271815" cy="291100"/>
            </a:xfrm>
            <a:prstGeom prst="roundRect">
              <a:avLst/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r>
                <a:rPr kumimoji="1" lang="ja-JP" altLang="en-US" dirty="0" smtClean="0"/>
                <a:t>　</a:t>
              </a:r>
              <a:endParaRPr kumimoji="1" lang="ja-JP" altLang="en-US" dirty="0"/>
            </a:p>
          </p:txBody>
        </p:sp>
        <p:sp>
          <p:nvSpPr>
            <p:cNvPr id="444" name="アーチ 443"/>
            <p:cNvSpPr/>
            <p:nvPr/>
          </p:nvSpPr>
          <p:spPr bwMode="auto">
            <a:xfrm rot="3600000">
              <a:off x="6103298" y="2017513"/>
              <a:ext cx="319197" cy="319197"/>
            </a:xfrm>
            <a:prstGeom prst="blockArc">
              <a:avLst>
                <a:gd name="adj1" fmla="val 4057434"/>
                <a:gd name="adj2" fmla="val 0"/>
                <a:gd name="adj3" fmla="val 25000"/>
              </a:avLst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45" name="グループ化 444"/>
            <p:cNvGrpSpPr/>
            <p:nvPr/>
          </p:nvGrpSpPr>
          <p:grpSpPr>
            <a:xfrm rot="13500000">
              <a:off x="7601340" y="457615"/>
              <a:ext cx="319197" cy="1066630"/>
              <a:chOff x="7312338" y="1270080"/>
              <a:chExt cx="319197" cy="1066630"/>
            </a:xfr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</p:grpSpPr>
          <p:sp>
            <p:nvSpPr>
              <p:cNvPr id="450" name="角丸四角形 449"/>
              <p:cNvSpPr/>
              <p:nvPr/>
            </p:nvSpPr>
            <p:spPr bwMode="auto">
              <a:xfrm>
                <a:off x="7382821" y="1455330"/>
                <a:ext cx="180020" cy="578515"/>
              </a:xfrm>
              <a:prstGeom prst="roundRect">
                <a:avLst/>
              </a:pr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r>
                  <a:rPr kumimoji="1" lang="ja-JP" altLang="en-US" dirty="0" smtClean="0"/>
                  <a:t>　</a:t>
                </a:r>
                <a:endParaRPr kumimoji="1" lang="ja-JP" altLang="en-US" dirty="0"/>
              </a:p>
            </p:txBody>
          </p:sp>
          <p:sp>
            <p:nvSpPr>
              <p:cNvPr id="451" name="角丸四角形 450"/>
              <p:cNvSpPr/>
              <p:nvPr/>
            </p:nvSpPr>
            <p:spPr bwMode="auto">
              <a:xfrm>
                <a:off x="7336030" y="1270080"/>
                <a:ext cx="271815" cy="291100"/>
              </a:xfrm>
              <a:prstGeom prst="roundRect">
                <a:avLst/>
              </a:pr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r>
                  <a:rPr kumimoji="1" lang="ja-JP" altLang="en-US" dirty="0" smtClean="0"/>
                  <a:t>　</a:t>
                </a:r>
                <a:endParaRPr kumimoji="1" lang="ja-JP" altLang="en-US" dirty="0"/>
              </a:p>
            </p:txBody>
          </p:sp>
          <p:sp>
            <p:nvSpPr>
              <p:cNvPr id="452" name="アーチ 451"/>
              <p:cNvSpPr/>
              <p:nvPr/>
            </p:nvSpPr>
            <p:spPr bwMode="auto">
              <a:xfrm rot="3600000">
                <a:off x="7312338" y="2017513"/>
                <a:ext cx="319197" cy="319197"/>
              </a:xfrm>
              <a:prstGeom prst="blockArc">
                <a:avLst>
                  <a:gd name="adj1" fmla="val 4057434"/>
                  <a:gd name="adj2" fmla="val 0"/>
                  <a:gd name="adj3" fmla="val 25000"/>
                </a:avLst>
              </a:pr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46" name="二等辺三角形 445"/>
            <p:cNvSpPr/>
            <p:nvPr/>
          </p:nvSpPr>
          <p:spPr bwMode="auto">
            <a:xfrm>
              <a:off x="6623831" y="1043735"/>
              <a:ext cx="436163" cy="225025"/>
            </a:xfrm>
            <a:prstGeom prst="triangl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7" name="円/楕円 446"/>
            <p:cNvSpPr/>
            <p:nvPr/>
          </p:nvSpPr>
          <p:spPr bwMode="auto">
            <a:xfrm>
              <a:off x="6551205" y="908720"/>
              <a:ext cx="164421" cy="164421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8" name="円/楕円 447"/>
            <p:cNvSpPr/>
            <p:nvPr/>
          </p:nvSpPr>
          <p:spPr bwMode="auto">
            <a:xfrm>
              <a:off x="6983005" y="908720"/>
              <a:ext cx="164421" cy="164421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9" name="二等辺三角形 448"/>
            <p:cNvSpPr/>
            <p:nvPr/>
          </p:nvSpPr>
          <p:spPr bwMode="auto">
            <a:xfrm>
              <a:off x="6766689" y="638690"/>
              <a:ext cx="149748" cy="180020"/>
            </a:xfrm>
            <a:prstGeom prst="triangle">
              <a:avLst/>
            </a:prstGeo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55" name="グループ化 454"/>
          <p:cNvGrpSpPr/>
          <p:nvPr/>
        </p:nvGrpSpPr>
        <p:grpSpPr>
          <a:xfrm>
            <a:off x="8113129" y="839829"/>
            <a:ext cx="1189368" cy="1587138"/>
            <a:chOff x="2378255" y="537844"/>
            <a:chExt cx="1574973" cy="2101707"/>
          </a:xfrm>
        </p:grpSpPr>
        <p:sp>
          <p:nvSpPr>
            <p:cNvPr id="456" name="正方形/長方形 455"/>
            <p:cNvSpPr/>
            <p:nvPr/>
          </p:nvSpPr>
          <p:spPr bwMode="auto">
            <a:xfrm>
              <a:off x="2792760" y="537844"/>
              <a:ext cx="752840" cy="618404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7" name="正方形/長方形 456"/>
            <p:cNvSpPr/>
            <p:nvPr/>
          </p:nvSpPr>
          <p:spPr bwMode="auto">
            <a:xfrm>
              <a:off x="2755869" y="1628724"/>
              <a:ext cx="314243" cy="795140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8" name="正方形/長方形 457"/>
            <p:cNvSpPr/>
            <p:nvPr/>
          </p:nvSpPr>
          <p:spPr bwMode="auto">
            <a:xfrm>
              <a:off x="2704829" y="2423864"/>
              <a:ext cx="416324" cy="173015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9" name="正方形/長方形 458"/>
            <p:cNvSpPr/>
            <p:nvPr/>
          </p:nvSpPr>
          <p:spPr bwMode="auto">
            <a:xfrm>
              <a:off x="2704829" y="2466536"/>
              <a:ext cx="416324" cy="173015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0" name="正方形/長方形 459"/>
            <p:cNvSpPr/>
            <p:nvPr/>
          </p:nvSpPr>
          <p:spPr bwMode="auto">
            <a:xfrm>
              <a:off x="3231357" y="1628724"/>
              <a:ext cx="314243" cy="795140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1" name="正方形/長方形 460"/>
            <p:cNvSpPr/>
            <p:nvPr/>
          </p:nvSpPr>
          <p:spPr bwMode="auto">
            <a:xfrm>
              <a:off x="3180317" y="2423864"/>
              <a:ext cx="416324" cy="173015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2" name="正方形/長方形 461"/>
            <p:cNvSpPr/>
            <p:nvPr/>
          </p:nvSpPr>
          <p:spPr bwMode="auto">
            <a:xfrm>
              <a:off x="3180317" y="2466536"/>
              <a:ext cx="416324" cy="173015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3" name="正方形/長方形 462"/>
            <p:cNvSpPr/>
            <p:nvPr/>
          </p:nvSpPr>
          <p:spPr bwMode="auto">
            <a:xfrm>
              <a:off x="2680922" y="1090963"/>
              <a:ext cx="965498" cy="868818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4" name="アーチ 463"/>
            <p:cNvSpPr/>
            <p:nvPr/>
          </p:nvSpPr>
          <p:spPr bwMode="auto">
            <a:xfrm rot="3600000">
              <a:off x="3634031" y="1881308"/>
              <a:ext cx="319197" cy="319197"/>
            </a:xfrm>
            <a:prstGeom prst="blockArc">
              <a:avLst>
                <a:gd name="adj1" fmla="val 4057434"/>
                <a:gd name="adj2" fmla="val 0"/>
                <a:gd name="adj3" fmla="val 25000"/>
              </a:avLst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5" name="正方形/長方形 464"/>
            <p:cNvSpPr/>
            <p:nvPr/>
          </p:nvSpPr>
          <p:spPr bwMode="auto">
            <a:xfrm>
              <a:off x="3643490" y="1091379"/>
              <a:ext cx="293207" cy="807451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6" name="アーチ 465"/>
            <p:cNvSpPr/>
            <p:nvPr/>
          </p:nvSpPr>
          <p:spPr bwMode="auto">
            <a:xfrm rot="3600000">
              <a:off x="2378255" y="1881308"/>
              <a:ext cx="319197" cy="319197"/>
            </a:xfrm>
            <a:prstGeom prst="blockArc">
              <a:avLst>
                <a:gd name="adj1" fmla="val 4057434"/>
                <a:gd name="adj2" fmla="val 0"/>
                <a:gd name="adj3" fmla="val 25000"/>
              </a:avLst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7" name="正方形/長方形 466"/>
            <p:cNvSpPr/>
            <p:nvPr/>
          </p:nvSpPr>
          <p:spPr bwMode="auto">
            <a:xfrm>
              <a:off x="2387714" y="1091379"/>
              <a:ext cx="293207" cy="807451"/>
            </a:xfrm>
            <a:prstGeom prst="rect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8" name="乗算記号 467"/>
            <p:cNvSpPr/>
            <p:nvPr/>
          </p:nvSpPr>
          <p:spPr bwMode="auto">
            <a:xfrm>
              <a:off x="2833114" y="590354"/>
              <a:ext cx="318366" cy="318366"/>
            </a:xfrm>
            <a:prstGeom prst="mathMultiply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9" name="乗算記号 468"/>
            <p:cNvSpPr/>
            <p:nvPr/>
          </p:nvSpPr>
          <p:spPr bwMode="auto">
            <a:xfrm>
              <a:off x="3180317" y="590354"/>
              <a:ext cx="318366" cy="318366"/>
            </a:xfrm>
            <a:prstGeom prst="mathMultiply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0" name="円/楕円 469"/>
            <p:cNvSpPr/>
            <p:nvPr/>
          </p:nvSpPr>
          <p:spPr bwMode="auto">
            <a:xfrm>
              <a:off x="2755869" y="1156247"/>
              <a:ext cx="157121" cy="157121"/>
            </a:xfrm>
            <a:prstGeom prst="ellipse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1" name="円/楕円 470"/>
            <p:cNvSpPr/>
            <p:nvPr/>
          </p:nvSpPr>
          <p:spPr bwMode="auto">
            <a:xfrm>
              <a:off x="3414237" y="1156247"/>
              <a:ext cx="157121" cy="157121"/>
            </a:xfrm>
            <a:prstGeom prst="ellipse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2" name="円/楕円 471"/>
            <p:cNvSpPr/>
            <p:nvPr/>
          </p:nvSpPr>
          <p:spPr bwMode="auto">
            <a:xfrm>
              <a:off x="2755869" y="1729271"/>
              <a:ext cx="157121" cy="157121"/>
            </a:xfrm>
            <a:prstGeom prst="ellipse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3" name="円/楕円 472"/>
            <p:cNvSpPr/>
            <p:nvPr/>
          </p:nvSpPr>
          <p:spPr bwMode="auto">
            <a:xfrm>
              <a:off x="3414237" y="1729271"/>
              <a:ext cx="157121" cy="157121"/>
            </a:xfrm>
            <a:prstGeom prst="ellipse">
              <a:avLst/>
            </a:prstGeo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18900000" scaled="0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55359950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0" name="グループ化 69"/>
          <p:cNvGrpSpPr/>
          <p:nvPr/>
        </p:nvGrpSpPr>
        <p:grpSpPr>
          <a:xfrm>
            <a:off x="2491254" y="575233"/>
            <a:ext cx="1215135" cy="1908680"/>
            <a:chOff x="3584575" y="3213100"/>
            <a:chExt cx="1009650" cy="1585913"/>
          </a:xfrm>
          <a:solidFill>
            <a:srgbClr val="FFCCFF"/>
          </a:solidFill>
        </p:grpSpPr>
        <p:sp>
          <p:nvSpPr>
            <p:cNvPr id="2" name="Oval 381"/>
            <p:cNvSpPr>
              <a:spLocks noChangeArrowheads="1"/>
            </p:cNvSpPr>
            <p:nvPr/>
          </p:nvSpPr>
          <p:spPr bwMode="auto">
            <a:xfrm>
              <a:off x="3873500" y="3213100"/>
              <a:ext cx="215900" cy="576263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" name="Oval 382"/>
            <p:cNvSpPr>
              <a:spLocks noChangeArrowheads="1"/>
            </p:cNvSpPr>
            <p:nvPr/>
          </p:nvSpPr>
          <p:spPr bwMode="auto">
            <a:xfrm>
              <a:off x="3944938" y="3357563"/>
              <a:ext cx="90487" cy="431800"/>
            </a:xfrm>
            <a:prstGeom prst="ellipse">
              <a:avLst/>
            </a:prstGeom>
            <a:solidFill>
              <a:srgbClr val="FF7C8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" name="Oval 383"/>
            <p:cNvSpPr>
              <a:spLocks noChangeArrowheads="1"/>
            </p:cNvSpPr>
            <p:nvPr/>
          </p:nvSpPr>
          <p:spPr bwMode="auto">
            <a:xfrm>
              <a:off x="4089400" y="3213100"/>
              <a:ext cx="215900" cy="576263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" name="Oval 384"/>
            <p:cNvSpPr>
              <a:spLocks noChangeArrowheads="1"/>
            </p:cNvSpPr>
            <p:nvPr/>
          </p:nvSpPr>
          <p:spPr bwMode="auto">
            <a:xfrm>
              <a:off x="4160838" y="3357563"/>
              <a:ext cx="90487" cy="431800"/>
            </a:xfrm>
            <a:prstGeom prst="ellipse">
              <a:avLst/>
            </a:prstGeom>
            <a:solidFill>
              <a:srgbClr val="FF7C8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" name="Oval 345"/>
            <p:cNvSpPr>
              <a:spLocks noChangeArrowheads="1"/>
            </p:cNvSpPr>
            <p:nvPr/>
          </p:nvSpPr>
          <p:spPr bwMode="auto">
            <a:xfrm rot="1800000">
              <a:off x="3584575" y="4076700"/>
              <a:ext cx="433388" cy="142875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" name="Oval 346"/>
            <p:cNvSpPr>
              <a:spLocks noChangeArrowheads="1"/>
            </p:cNvSpPr>
            <p:nvPr/>
          </p:nvSpPr>
          <p:spPr bwMode="auto">
            <a:xfrm rot="19800000" flipH="1">
              <a:off x="4160838" y="4076700"/>
              <a:ext cx="433387" cy="142875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" name="Oval 347"/>
            <p:cNvSpPr>
              <a:spLocks noChangeArrowheads="1"/>
            </p:cNvSpPr>
            <p:nvPr/>
          </p:nvSpPr>
          <p:spPr bwMode="auto">
            <a:xfrm rot="18000000">
              <a:off x="3655219" y="4510881"/>
              <a:ext cx="433388" cy="142875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4" name="Oval 348"/>
            <p:cNvSpPr>
              <a:spLocks noChangeArrowheads="1"/>
            </p:cNvSpPr>
            <p:nvPr/>
          </p:nvSpPr>
          <p:spPr bwMode="auto">
            <a:xfrm rot="3600000" flipH="1">
              <a:off x="4088607" y="4510881"/>
              <a:ext cx="433388" cy="142875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" name="Oval 349"/>
            <p:cNvSpPr>
              <a:spLocks noChangeArrowheads="1"/>
            </p:cNvSpPr>
            <p:nvPr/>
          </p:nvSpPr>
          <p:spPr bwMode="auto">
            <a:xfrm>
              <a:off x="3800475" y="4005263"/>
              <a:ext cx="576263" cy="647700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" name="Oval 354"/>
            <p:cNvSpPr>
              <a:spLocks noChangeArrowheads="1"/>
            </p:cNvSpPr>
            <p:nvPr/>
          </p:nvSpPr>
          <p:spPr bwMode="auto">
            <a:xfrm>
              <a:off x="3800475" y="3644900"/>
              <a:ext cx="576263" cy="503238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" name="Oval 356"/>
            <p:cNvSpPr>
              <a:spLocks noChangeArrowheads="1"/>
            </p:cNvSpPr>
            <p:nvPr/>
          </p:nvSpPr>
          <p:spPr bwMode="auto">
            <a:xfrm>
              <a:off x="4016375" y="4365625"/>
              <a:ext cx="144463" cy="144463"/>
            </a:xfrm>
            <a:prstGeom prst="ellipse">
              <a:avLst/>
            </a:prstGeom>
            <a:solidFill>
              <a:srgbClr val="FF7C8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8" name="AutoShape 357"/>
            <p:cNvSpPr>
              <a:spLocks noChangeArrowheads="1"/>
            </p:cNvSpPr>
            <p:nvPr/>
          </p:nvSpPr>
          <p:spPr bwMode="auto">
            <a:xfrm rot="2700000">
              <a:off x="4016375" y="4365625"/>
              <a:ext cx="144463" cy="144463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" name="Oval 358"/>
            <p:cNvSpPr>
              <a:spLocks noChangeArrowheads="1"/>
            </p:cNvSpPr>
            <p:nvPr/>
          </p:nvSpPr>
          <p:spPr bwMode="auto">
            <a:xfrm>
              <a:off x="3873500" y="3789363"/>
              <a:ext cx="144463" cy="144462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0" name="AutoShape 359"/>
            <p:cNvSpPr>
              <a:spLocks noChangeArrowheads="1"/>
            </p:cNvSpPr>
            <p:nvPr/>
          </p:nvSpPr>
          <p:spPr bwMode="auto">
            <a:xfrm rot="2700000">
              <a:off x="3873501" y="3789362"/>
              <a:ext cx="144462" cy="144463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1" name="Oval 360"/>
            <p:cNvSpPr>
              <a:spLocks noChangeArrowheads="1"/>
            </p:cNvSpPr>
            <p:nvPr/>
          </p:nvSpPr>
          <p:spPr bwMode="auto">
            <a:xfrm>
              <a:off x="4160838" y="3789363"/>
              <a:ext cx="144462" cy="144462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2" name="AutoShape 361"/>
            <p:cNvSpPr>
              <a:spLocks noChangeArrowheads="1"/>
            </p:cNvSpPr>
            <p:nvPr/>
          </p:nvSpPr>
          <p:spPr bwMode="auto">
            <a:xfrm rot="2700000">
              <a:off x="4160838" y="3789363"/>
              <a:ext cx="144462" cy="144462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1" name="Oval 386"/>
            <p:cNvSpPr>
              <a:spLocks noChangeArrowheads="1"/>
            </p:cNvSpPr>
            <p:nvPr/>
          </p:nvSpPr>
          <p:spPr bwMode="auto">
            <a:xfrm>
              <a:off x="4016375" y="3933825"/>
              <a:ext cx="144463" cy="71438"/>
            </a:xfrm>
            <a:prstGeom prst="ellips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4" name="グループ化 43"/>
          <p:cNvGrpSpPr/>
          <p:nvPr/>
        </p:nvGrpSpPr>
        <p:grpSpPr>
          <a:xfrm>
            <a:off x="542510" y="818710"/>
            <a:ext cx="1369219" cy="1662007"/>
            <a:chOff x="542510" y="818710"/>
            <a:chExt cx="1369219" cy="1662007"/>
          </a:xfrm>
        </p:grpSpPr>
        <p:sp>
          <p:nvSpPr>
            <p:cNvPr id="13" name="Oval 315"/>
            <p:cNvSpPr>
              <a:spLocks noChangeArrowheads="1"/>
            </p:cNvSpPr>
            <p:nvPr/>
          </p:nvSpPr>
          <p:spPr bwMode="auto">
            <a:xfrm rot="1800000">
              <a:off x="542510" y="1501166"/>
              <a:ext cx="587730" cy="193757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" name="Oval 318"/>
            <p:cNvSpPr>
              <a:spLocks noChangeArrowheads="1"/>
            </p:cNvSpPr>
            <p:nvPr/>
          </p:nvSpPr>
          <p:spPr bwMode="auto">
            <a:xfrm rot="19800000" flipH="1">
              <a:off x="1323998" y="1501166"/>
              <a:ext cx="587731" cy="193757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" name="Oval 321"/>
            <p:cNvSpPr>
              <a:spLocks noChangeArrowheads="1"/>
            </p:cNvSpPr>
            <p:nvPr/>
          </p:nvSpPr>
          <p:spPr bwMode="auto">
            <a:xfrm rot="18000000">
              <a:off x="638313" y="2089973"/>
              <a:ext cx="587731" cy="193757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" name="Oval 322"/>
            <p:cNvSpPr>
              <a:spLocks noChangeArrowheads="1"/>
            </p:cNvSpPr>
            <p:nvPr/>
          </p:nvSpPr>
          <p:spPr bwMode="auto">
            <a:xfrm rot="3600000" flipH="1">
              <a:off x="1226043" y="2089973"/>
              <a:ext cx="587731" cy="193757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" name="Oval 323"/>
            <p:cNvSpPr>
              <a:spLocks noChangeArrowheads="1"/>
            </p:cNvSpPr>
            <p:nvPr/>
          </p:nvSpPr>
          <p:spPr bwMode="auto">
            <a:xfrm>
              <a:off x="835299" y="1404288"/>
              <a:ext cx="781488" cy="878367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" name="Oval 329"/>
            <p:cNvSpPr>
              <a:spLocks noChangeArrowheads="1"/>
            </p:cNvSpPr>
            <p:nvPr/>
          </p:nvSpPr>
          <p:spPr bwMode="auto">
            <a:xfrm>
              <a:off x="738420" y="818710"/>
              <a:ext cx="292789" cy="292789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9" name="Oval 330"/>
            <p:cNvSpPr>
              <a:spLocks noChangeArrowheads="1"/>
            </p:cNvSpPr>
            <p:nvPr/>
          </p:nvSpPr>
          <p:spPr bwMode="auto">
            <a:xfrm>
              <a:off x="835299" y="915588"/>
              <a:ext cx="195910" cy="195911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" name="Oval 333"/>
            <p:cNvSpPr>
              <a:spLocks noChangeArrowheads="1"/>
            </p:cNvSpPr>
            <p:nvPr/>
          </p:nvSpPr>
          <p:spPr bwMode="auto">
            <a:xfrm flipH="1">
              <a:off x="1423029" y="818710"/>
              <a:ext cx="292789" cy="292789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1" name="Oval 334"/>
            <p:cNvSpPr>
              <a:spLocks noChangeArrowheads="1"/>
            </p:cNvSpPr>
            <p:nvPr/>
          </p:nvSpPr>
          <p:spPr bwMode="auto">
            <a:xfrm flipH="1">
              <a:off x="1423029" y="915588"/>
              <a:ext cx="195911" cy="195911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" name="Oval 335"/>
            <p:cNvSpPr>
              <a:spLocks noChangeArrowheads="1"/>
            </p:cNvSpPr>
            <p:nvPr/>
          </p:nvSpPr>
          <p:spPr bwMode="auto">
            <a:xfrm>
              <a:off x="835299" y="915588"/>
              <a:ext cx="781488" cy="682457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" name="Oval 336"/>
            <p:cNvSpPr>
              <a:spLocks noChangeArrowheads="1"/>
            </p:cNvSpPr>
            <p:nvPr/>
          </p:nvSpPr>
          <p:spPr bwMode="auto">
            <a:xfrm>
              <a:off x="934331" y="1307409"/>
              <a:ext cx="585578" cy="29063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" name="Oval 337"/>
            <p:cNvSpPr>
              <a:spLocks noChangeArrowheads="1"/>
            </p:cNvSpPr>
            <p:nvPr/>
          </p:nvSpPr>
          <p:spPr bwMode="auto">
            <a:xfrm>
              <a:off x="1128088" y="1892987"/>
              <a:ext cx="195910" cy="195911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" name="AutoShape 338"/>
            <p:cNvSpPr>
              <a:spLocks noChangeArrowheads="1"/>
            </p:cNvSpPr>
            <p:nvPr/>
          </p:nvSpPr>
          <p:spPr bwMode="auto">
            <a:xfrm rot="2700000">
              <a:off x="1128087" y="1892988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" name="Oval 339"/>
            <p:cNvSpPr>
              <a:spLocks noChangeArrowheads="1"/>
            </p:cNvSpPr>
            <p:nvPr/>
          </p:nvSpPr>
          <p:spPr bwMode="auto">
            <a:xfrm>
              <a:off x="934331" y="1111499"/>
              <a:ext cx="195910" cy="1959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" name="AutoShape 340"/>
            <p:cNvSpPr>
              <a:spLocks noChangeArrowheads="1"/>
            </p:cNvSpPr>
            <p:nvPr/>
          </p:nvSpPr>
          <p:spPr bwMode="auto">
            <a:xfrm rot="2700000">
              <a:off x="934331" y="1111499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" name="Oval 341"/>
            <p:cNvSpPr>
              <a:spLocks noChangeArrowheads="1"/>
            </p:cNvSpPr>
            <p:nvPr/>
          </p:nvSpPr>
          <p:spPr bwMode="auto">
            <a:xfrm>
              <a:off x="1323998" y="1111499"/>
              <a:ext cx="195911" cy="1959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" name="AutoShape 342"/>
            <p:cNvSpPr>
              <a:spLocks noChangeArrowheads="1"/>
            </p:cNvSpPr>
            <p:nvPr/>
          </p:nvSpPr>
          <p:spPr bwMode="auto">
            <a:xfrm rot="2700000">
              <a:off x="1323999" y="1111498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" name="Oval 344"/>
            <p:cNvSpPr>
              <a:spLocks noChangeArrowheads="1"/>
            </p:cNvSpPr>
            <p:nvPr/>
          </p:nvSpPr>
          <p:spPr bwMode="auto">
            <a:xfrm>
              <a:off x="1128088" y="1208377"/>
              <a:ext cx="195910" cy="195911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1" name="Oval 344"/>
            <p:cNvSpPr>
              <a:spLocks noChangeArrowheads="1"/>
            </p:cNvSpPr>
            <p:nvPr/>
          </p:nvSpPr>
          <p:spPr bwMode="auto">
            <a:xfrm>
              <a:off x="1177064" y="1223617"/>
              <a:ext cx="97955" cy="45719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2" name="グループ化 51"/>
          <p:cNvGrpSpPr/>
          <p:nvPr/>
        </p:nvGrpSpPr>
        <p:grpSpPr>
          <a:xfrm>
            <a:off x="8035586" y="821151"/>
            <a:ext cx="1369219" cy="1662007"/>
            <a:chOff x="8035586" y="821151"/>
            <a:chExt cx="1369219" cy="1662007"/>
          </a:xfrm>
        </p:grpSpPr>
        <p:sp>
          <p:nvSpPr>
            <p:cNvPr id="64" name="Oval 315"/>
            <p:cNvSpPr>
              <a:spLocks noChangeArrowheads="1"/>
            </p:cNvSpPr>
            <p:nvPr/>
          </p:nvSpPr>
          <p:spPr bwMode="auto">
            <a:xfrm rot="1800000">
              <a:off x="8035586" y="1503607"/>
              <a:ext cx="587730" cy="193757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5" name="Oval 318"/>
            <p:cNvSpPr>
              <a:spLocks noChangeArrowheads="1"/>
            </p:cNvSpPr>
            <p:nvPr/>
          </p:nvSpPr>
          <p:spPr bwMode="auto">
            <a:xfrm rot="19800000" flipH="1">
              <a:off x="8817074" y="1503607"/>
              <a:ext cx="587731" cy="193757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6" name="Oval 321"/>
            <p:cNvSpPr>
              <a:spLocks noChangeArrowheads="1"/>
            </p:cNvSpPr>
            <p:nvPr/>
          </p:nvSpPr>
          <p:spPr bwMode="auto">
            <a:xfrm rot="18000000">
              <a:off x="8131389" y="2092414"/>
              <a:ext cx="587731" cy="193757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7" name="Oval 322"/>
            <p:cNvSpPr>
              <a:spLocks noChangeArrowheads="1"/>
            </p:cNvSpPr>
            <p:nvPr/>
          </p:nvSpPr>
          <p:spPr bwMode="auto">
            <a:xfrm rot="3600000" flipH="1">
              <a:off x="8719119" y="2092414"/>
              <a:ext cx="587731" cy="193757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8" name="Oval 323"/>
            <p:cNvSpPr>
              <a:spLocks noChangeArrowheads="1"/>
            </p:cNvSpPr>
            <p:nvPr/>
          </p:nvSpPr>
          <p:spPr bwMode="auto">
            <a:xfrm>
              <a:off x="8328375" y="1415670"/>
              <a:ext cx="781488" cy="878367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9" name="Oval 329"/>
            <p:cNvSpPr>
              <a:spLocks noChangeArrowheads="1"/>
            </p:cNvSpPr>
            <p:nvPr/>
          </p:nvSpPr>
          <p:spPr bwMode="auto">
            <a:xfrm>
              <a:off x="8231496" y="821151"/>
              <a:ext cx="292789" cy="292789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1" name="Oval 333"/>
            <p:cNvSpPr>
              <a:spLocks noChangeArrowheads="1"/>
            </p:cNvSpPr>
            <p:nvPr/>
          </p:nvSpPr>
          <p:spPr bwMode="auto">
            <a:xfrm flipH="1">
              <a:off x="8916105" y="821151"/>
              <a:ext cx="292789" cy="292789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" name="Oval 335"/>
            <p:cNvSpPr>
              <a:spLocks noChangeArrowheads="1"/>
            </p:cNvSpPr>
            <p:nvPr/>
          </p:nvSpPr>
          <p:spPr bwMode="auto">
            <a:xfrm>
              <a:off x="8328375" y="918029"/>
              <a:ext cx="781488" cy="682457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5" name="Oval 337"/>
            <p:cNvSpPr>
              <a:spLocks noChangeArrowheads="1"/>
            </p:cNvSpPr>
            <p:nvPr/>
          </p:nvSpPr>
          <p:spPr bwMode="auto">
            <a:xfrm>
              <a:off x="8621164" y="1895428"/>
              <a:ext cx="195910" cy="195911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6" name="AutoShape 338"/>
            <p:cNvSpPr>
              <a:spLocks noChangeArrowheads="1"/>
            </p:cNvSpPr>
            <p:nvPr/>
          </p:nvSpPr>
          <p:spPr bwMode="auto">
            <a:xfrm rot="2700000">
              <a:off x="8621163" y="1895429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19" name="Oval 344"/>
            <p:cNvSpPr>
              <a:spLocks noChangeArrowheads="1"/>
            </p:cNvSpPr>
            <p:nvPr/>
          </p:nvSpPr>
          <p:spPr bwMode="auto">
            <a:xfrm rot="20451318">
              <a:off x="8340685" y="1053573"/>
              <a:ext cx="367204" cy="301274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0" name="Oval 344"/>
            <p:cNvSpPr>
              <a:spLocks noChangeArrowheads="1"/>
            </p:cNvSpPr>
            <p:nvPr/>
          </p:nvSpPr>
          <p:spPr bwMode="auto">
            <a:xfrm rot="1148682" flipH="1">
              <a:off x="8731426" y="1053572"/>
              <a:ext cx="367204" cy="301274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3" name="Oval 339"/>
            <p:cNvSpPr>
              <a:spLocks noChangeArrowheads="1"/>
            </p:cNvSpPr>
            <p:nvPr/>
          </p:nvSpPr>
          <p:spPr bwMode="auto">
            <a:xfrm>
              <a:off x="8427407" y="1122881"/>
              <a:ext cx="195910" cy="195910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4" name="AutoShape 340"/>
            <p:cNvSpPr>
              <a:spLocks noChangeArrowheads="1"/>
            </p:cNvSpPr>
            <p:nvPr/>
          </p:nvSpPr>
          <p:spPr bwMode="auto">
            <a:xfrm rot="2700000">
              <a:off x="8427407" y="1113940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5" name="Oval 341"/>
            <p:cNvSpPr>
              <a:spLocks noChangeArrowheads="1"/>
            </p:cNvSpPr>
            <p:nvPr/>
          </p:nvSpPr>
          <p:spPr bwMode="auto">
            <a:xfrm>
              <a:off x="8817074" y="1122881"/>
              <a:ext cx="195911" cy="195910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6" name="AutoShape 342"/>
            <p:cNvSpPr>
              <a:spLocks noChangeArrowheads="1"/>
            </p:cNvSpPr>
            <p:nvPr/>
          </p:nvSpPr>
          <p:spPr bwMode="auto">
            <a:xfrm rot="2700000">
              <a:off x="8817075" y="1113939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7" name="Oval 344"/>
            <p:cNvSpPr>
              <a:spLocks noChangeArrowheads="1"/>
            </p:cNvSpPr>
            <p:nvPr/>
          </p:nvSpPr>
          <p:spPr bwMode="auto">
            <a:xfrm>
              <a:off x="8657382" y="1318162"/>
              <a:ext cx="123474" cy="123474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7" name="グループ化 56"/>
          <p:cNvGrpSpPr/>
          <p:nvPr/>
        </p:nvGrpSpPr>
        <p:grpSpPr>
          <a:xfrm>
            <a:off x="542510" y="2753412"/>
            <a:ext cx="1369219" cy="1662007"/>
            <a:chOff x="542510" y="2753412"/>
            <a:chExt cx="1369219" cy="1662007"/>
          </a:xfrm>
        </p:grpSpPr>
        <p:sp>
          <p:nvSpPr>
            <p:cNvPr id="128" name="Oval 315"/>
            <p:cNvSpPr>
              <a:spLocks noChangeArrowheads="1"/>
            </p:cNvSpPr>
            <p:nvPr/>
          </p:nvSpPr>
          <p:spPr bwMode="auto">
            <a:xfrm rot="1800000">
              <a:off x="542510" y="3435868"/>
              <a:ext cx="587730" cy="193757"/>
            </a:xfrm>
            <a:prstGeom prst="ellipse">
              <a:avLst/>
            </a:prstGeom>
            <a:solidFill>
              <a:srgbClr val="66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9" name="Oval 318"/>
            <p:cNvSpPr>
              <a:spLocks noChangeArrowheads="1"/>
            </p:cNvSpPr>
            <p:nvPr/>
          </p:nvSpPr>
          <p:spPr bwMode="auto">
            <a:xfrm rot="19800000" flipH="1">
              <a:off x="1323998" y="3435868"/>
              <a:ext cx="587731" cy="193757"/>
            </a:xfrm>
            <a:prstGeom prst="ellipse">
              <a:avLst/>
            </a:prstGeom>
            <a:solidFill>
              <a:srgbClr val="66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0" name="Oval 321"/>
            <p:cNvSpPr>
              <a:spLocks noChangeArrowheads="1"/>
            </p:cNvSpPr>
            <p:nvPr/>
          </p:nvSpPr>
          <p:spPr bwMode="auto">
            <a:xfrm rot="18000000">
              <a:off x="638313" y="4024675"/>
              <a:ext cx="587731" cy="193757"/>
            </a:xfrm>
            <a:prstGeom prst="ellipse">
              <a:avLst/>
            </a:prstGeom>
            <a:solidFill>
              <a:srgbClr val="66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1" name="Oval 322"/>
            <p:cNvSpPr>
              <a:spLocks noChangeArrowheads="1"/>
            </p:cNvSpPr>
            <p:nvPr/>
          </p:nvSpPr>
          <p:spPr bwMode="auto">
            <a:xfrm rot="3600000" flipH="1">
              <a:off x="1226043" y="4024675"/>
              <a:ext cx="587731" cy="193757"/>
            </a:xfrm>
            <a:prstGeom prst="ellipse">
              <a:avLst/>
            </a:prstGeom>
            <a:solidFill>
              <a:srgbClr val="66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2" name="Oval 323"/>
            <p:cNvSpPr>
              <a:spLocks noChangeArrowheads="1"/>
            </p:cNvSpPr>
            <p:nvPr/>
          </p:nvSpPr>
          <p:spPr bwMode="auto">
            <a:xfrm>
              <a:off x="835299" y="3338990"/>
              <a:ext cx="781488" cy="878367"/>
            </a:xfrm>
            <a:prstGeom prst="ellipse">
              <a:avLst/>
            </a:prstGeom>
            <a:solidFill>
              <a:srgbClr val="66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3" name="Oval 329"/>
            <p:cNvSpPr>
              <a:spLocks noChangeArrowheads="1"/>
            </p:cNvSpPr>
            <p:nvPr/>
          </p:nvSpPr>
          <p:spPr bwMode="auto">
            <a:xfrm>
              <a:off x="738420" y="2753412"/>
              <a:ext cx="292789" cy="292789"/>
            </a:xfrm>
            <a:prstGeom prst="ellipse">
              <a:avLst/>
            </a:prstGeom>
            <a:solidFill>
              <a:srgbClr val="66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4" name="Oval 330"/>
            <p:cNvSpPr>
              <a:spLocks noChangeArrowheads="1"/>
            </p:cNvSpPr>
            <p:nvPr/>
          </p:nvSpPr>
          <p:spPr bwMode="auto">
            <a:xfrm>
              <a:off x="835299" y="2850290"/>
              <a:ext cx="195910" cy="195911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5" name="Oval 333"/>
            <p:cNvSpPr>
              <a:spLocks noChangeArrowheads="1"/>
            </p:cNvSpPr>
            <p:nvPr/>
          </p:nvSpPr>
          <p:spPr bwMode="auto">
            <a:xfrm flipH="1">
              <a:off x="1423029" y="2753412"/>
              <a:ext cx="292789" cy="292789"/>
            </a:xfrm>
            <a:prstGeom prst="ellipse">
              <a:avLst/>
            </a:prstGeom>
            <a:solidFill>
              <a:srgbClr val="66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6" name="Oval 334"/>
            <p:cNvSpPr>
              <a:spLocks noChangeArrowheads="1"/>
            </p:cNvSpPr>
            <p:nvPr/>
          </p:nvSpPr>
          <p:spPr bwMode="auto">
            <a:xfrm flipH="1">
              <a:off x="1423029" y="2850290"/>
              <a:ext cx="195911" cy="195911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7" name="Oval 335"/>
            <p:cNvSpPr>
              <a:spLocks noChangeArrowheads="1"/>
            </p:cNvSpPr>
            <p:nvPr/>
          </p:nvSpPr>
          <p:spPr bwMode="auto">
            <a:xfrm>
              <a:off x="835299" y="2850290"/>
              <a:ext cx="781488" cy="682457"/>
            </a:xfrm>
            <a:prstGeom prst="ellipse">
              <a:avLst/>
            </a:prstGeom>
            <a:solidFill>
              <a:srgbClr val="66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8" name="Oval 336"/>
            <p:cNvSpPr>
              <a:spLocks noChangeArrowheads="1"/>
            </p:cNvSpPr>
            <p:nvPr/>
          </p:nvSpPr>
          <p:spPr bwMode="auto">
            <a:xfrm>
              <a:off x="934331" y="3242111"/>
              <a:ext cx="585578" cy="290637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9" name="Oval 337"/>
            <p:cNvSpPr>
              <a:spLocks noChangeArrowheads="1"/>
            </p:cNvSpPr>
            <p:nvPr/>
          </p:nvSpPr>
          <p:spPr bwMode="auto">
            <a:xfrm>
              <a:off x="1128088" y="3827689"/>
              <a:ext cx="195910" cy="195911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0" name="AutoShape 338"/>
            <p:cNvSpPr>
              <a:spLocks noChangeArrowheads="1"/>
            </p:cNvSpPr>
            <p:nvPr/>
          </p:nvSpPr>
          <p:spPr bwMode="auto">
            <a:xfrm rot="2700000">
              <a:off x="1128087" y="3827690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1" name="Oval 339"/>
            <p:cNvSpPr>
              <a:spLocks noChangeArrowheads="1"/>
            </p:cNvSpPr>
            <p:nvPr/>
          </p:nvSpPr>
          <p:spPr bwMode="auto">
            <a:xfrm>
              <a:off x="934331" y="3046201"/>
              <a:ext cx="195910" cy="1959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2" name="AutoShape 340"/>
            <p:cNvSpPr>
              <a:spLocks noChangeArrowheads="1"/>
            </p:cNvSpPr>
            <p:nvPr/>
          </p:nvSpPr>
          <p:spPr bwMode="auto">
            <a:xfrm rot="2700000">
              <a:off x="934331" y="3046201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3" name="Oval 341"/>
            <p:cNvSpPr>
              <a:spLocks noChangeArrowheads="1"/>
            </p:cNvSpPr>
            <p:nvPr/>
          </p:nvSpPr>
          <p:spPr bwMode="auto">
            <a:xfrm>
              <a:off x="1323998" y="3046201"/>
              <a:ext cx="195911" cy="1959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4" name="AutoShape 342"/>
            <p:cNvSpPr>
              <a:spLocks noChangeArrowheads="1"/>
            </p:cNvSpPr>
            <p:nvPr/>
          </p:nvSpPr>
          <p:spPr bwMode="auto">
            <a:xfrm rot="2700000">
              <a:off x="1323999" y="3046200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5" name="Oval 344"/>
            <p:cNvSpPr>
              <a:spLocks noChangeArrowheads="1"/>
            </p:cNvSpPr>
            <p:nvPr/>
          </p:nvSpPr>
          <p:spPr bwMode="auto">
            <a:xfrm>
              <a:off x="1128088" y="3143079"/>
              <a:ext cx="195910" cy="195911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6" name="Oval 344"/>
            <p:cNvSpPr>
              <a:spLocks noChangeArrowheads="1"/>
            </p:cNvSpPr>
            <p:nvPr/>
          </p:nvSpPr>
          <p:spPr bwMode="auto">
            <a:xfrm>
              <a:off x="1177064" y="3158319"/>
              <a:ext cx="97955" cy="45719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6" name="グループ化 55"/>
          <p:cNvGrpSpPr/>
          <p:nvPr/>
        </p:nvGrpSpPr>
        <p:grpSpPr>
          <a:xfrm>
            <a:off x="2422110" y="2715275"/>
            <a:ext cx="1369219" cy="1700144"/>
            <a:chOff x="2422110" y="2715275"/>
            <a:chExt cx="1369219" cy="1700144"/>
          </a:xfrm>
        </p:grpSpPr>
        <p:grpSp>
          <p:nvGrpSpPr>
            <p:cNvPr id="188" name="グループ化 187"/>
            <p:cNvGrpSpPr/>
            <p:nvPr/>
          </p:nvGrpSpPr>
          <p:grpSpPr>
            <a:xfrm rot="1800000" flipH="1">
              <a:off x="3272218" y="2715275"/>
              <a:ext cx="239861" cy="270030"/>
              <a:chOff x="2629015" y="4644135"/>
              <a:chExt cx="300098" cy="270030"/>
            </a:xfrm>
          </p:grpSpPr>
          <p:sp>
            <p:nvSpPr>
              <p:cNvPr id="189" name="二等辺三角形 71"/>
              <p:cNvSpPr/>
              <p:nvPr/>
            </p:nvSpPr>
            <p:spPr bwMode="auto">
              <a:xfrm>
                <a:off x="2629015" y="4644135"/>
                <a:ext cx="300098" cy="270030"/>
              </a:xfrm>
              <a:custGeom>
                <a:avLst/>
                <a:gdLst>
                  <a:gd name="connsiteX0" fmla="*/ 0 w 293698"/>
                  <a:gd name="connsiteY0" fmla="*/ 270030 h 270030"/>
                  <a:gd name="connsiteX1" fmla="*/ 146849 w 293698"/>
                  <a:gd name="connsiteY1" fmla="*/ 0 h 270030"/>
                  <a:gd name="connsiteX2" fmla="*/ 293698 w 293698"/>
                  <a:gd name="connsiteY2" fmla="*/ 270030 h 270030"/>
                  <a:gd name="connsiteX3" fmla="*/ 0 w 293698"/>
                  <a:gd name="connsiteY3" fmla="*/ 270030 h 270030"/>
                  <a:gd name="connsiteX0" fmla="*/ 3200 w 300098"/>
                  <a:gd name="connsiteY0" fmla="*/ 270030 h 270030"/>
                  <a:gd name="connsiteX1" fmla="*/ 150049 w 300098"/>
                  <a:gd name="connsiteY1" fmla="*/ 0 h 270030"/>
                  <a:gd name="connsiteX2" fmla="*/ 296898 w 300098"/>
                  <a:gd name="connsiteY2" fmla="*/ 270030 h 270030"/>
                  <a:gd name="connsiteX3" fmla="*/ 3200 w 300098"/>
                  <a:gd name="connsiteY3" fmla="*/ 270030 h 27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098" h="270030">
                    <a:moveTo>
                      <a:pt x="3200" y="270030"/>
                    </a:moveTo>
                    <a:cubicBezTo>
                      <a:pt x="-21275" y="225025"/>
                      <a:pt x="101099" y="0"/>
                      <a:pt x="150049" y="0"/>
                    </a:cubicBezTo>
                    <a:cubicBezTo>
                      <a:pt x="198999" y="0"/>
                      <a:pt x="321373" y="225025"/>
                      <a:pt x="296898" y="270030"/>
                    </a:cubicBezTo>
                    <a:lnTo>
                      <a:pt x="3200" y="270030"/>
                    </a:lnTo>
                    <a:close/>
                  </a:path>
                </a:pathLst>
              </a:custGeom>
              <a:solidFill>
                <a:srgbClr val="CC99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0" name="二等辺三角形 71"/>
              <p:cNvSpPr/>
              <p:nvPr/>
            </p:nvSpPr>
            <p:spPr bwMode="auto">
              <a:xfrm>
                <a:off x="2679311" y="4726245"/>
                <a:ext cx="203459" cy="187919"/>
              </a:xfrm>
              <a:custGeom>
                <a:avLst/>
                <a:gdLst>
                  <a:gd name="connsiteX0" fmla="*/ 0 w 293698"/>
                  <a:gd name="connsiteY0" fmla="*/ 270030 h 270030"/>
                  <a:gd name="connsiteX1" fmla="*/ 146849 w 293698"/>
                  <a:gd name="connsiteY1" fmla="*/ 0 h 270030"/>
                  <a:gd name="connsiteX2" fmla="*/ 293698 w 293698"/>
                  <a:gd name="connsiteY2" fmla="*/ 270030 h 270030"/>
                  <a:gd name="connsiteX3" fmla="*/ 0 w 293698"/>
                  <a:gd name="connsiteY3" fmla="*/ 270030 h 270030"/>
                  <a:gd name="connsiteX0" fmla="*/ 3200 w 300098"/>
                  <a:gd name="connsiteY0" fmla="*/ 270030 h 270030"/>
                  <a:gd name="connsiteX1" fmla="*/ 150049 w 300098"/>
                  <a:gd name="connsiteY1" fmla="*/ 0 h 270030"/>
                  <a:gd name="connsiteX2" fmla="*/ 296898 w 300098"/>
                  <a:gd name="connsiteY2" fmla="*/ 270030 h 270030"/>
                  <a:gd name="connsiteX3" fmla="*/ 3200 w 300098"/>
                  <a:gd name="connsiteY3" fmla="*/ 270030 h 27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098" h="270030">
                    <a:moveTo>
                      <a:pt x="3200" y="270030"/>
                    </a:moveTo>
                    <a:cubicBezTo>
                      <a:pt x="-21275" y="225025"/>
                      <a:pt x="101099" y="0"/>
                      <a:pt x="150049" y="0"/>
                    </a:cubicBezTo>
                    <a:cubicBezTo>
                      <a:pt x="198999" y="0"/>
                      <a:pt x="321373" y="225025"/>
                      <a:pt x="296898" y="270030"/>
                    </a:cubicBezTo>
                    <a:lnTo>
                      <a:pt x="3200" y="270030"/>
                    </a:lnTo>
                    <a:close/>
                  </a:path>
                </a:pathLst>
              </a:custGeom>
              <a:solidFill>
                <a:srgbClr val="FFCCFF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6" name="グループ化 185"/>
            <p:cNvGrpSpPr/>
            <p:nvPr/>
          </p:nvGrpSpPr>
          <p:grpSpPr>
            <a:xfrm rot="19800000">
              <a:off x="2694000" y="2715275"/>
              <a:ext cx="239861" cy="270030"/>
              <a:chOff x="2629015" y="4644135"/>
              <a:chExt cx="300098" cy="270030"/>
            </a:xfrm>
          </p:grpSpPr>
          <p:sp>
            <p:nvSpPr>
              <p:cNvPr id="72" name="二等辺三角形 71"/>
              <p:cNvSpPr/>
              <p:nvPr/>
            </p:nvSpPr>
            <p:spPr bwMode="auto">
              <a:xfrm>
                <a:off x="2629015" y="4644135"/>
                <a:ext cx="300098" cy="270030"/>
              </a:xfrm>
              <a:custGeom>
                <a:avLst/>
                <a:gdLst>
                  <a:gd name="connsiteX0" fmla="*/ 0 w 293698"/>
                  <a:gd name="connsiteY0" fmla="*/ 270030 h 270030"/>
                  <a:gd name="connsiteX1" fmla="*/ 146849 w 293698"/>
                  <a:gd name="connsiteY1" fmla="*/ 0 h 270030"/>
                  <a:gd name="connsiteX2" fmla="*/ 293698 w 293698"/>
                  <a:gd name="connsiteY2" fmla="*/ 270030 h 270030"/>
                  <a:gd name="connsiteX3" fmla="*/ 0 w 293698"/>
                  <a:gd name="connsiteY3" fmla="*/ 270030 h 270030"/>
                  <a:gd name="connsiteX0" fmla="*/ 3200 w 300098"/>
                  <a:gd name="connsiteY0" fmla="*/ 270030 h 270030"/>
                  <a:gd name="connsiteX1" fmla="*/ 150049 w 300098"/>
                  <a:gd name="connsiteY1" fmla="*/ 0 h 270030"/>
                  <a:gd name="connsiteX2" fmla="*/ 296898 w 300098"/>
                  <a:gd name="connsiteY2" fmla="*/ 270030 h 270030"/>
                  <a:gd name="connsiteX3" fmla="*/ 3200 w 300098"/>
                  <a:gd name="connsiteY3" fmla="*/ 270030 h 27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098" h="270030">
                    <a:moveTo>
                      <a:pt x="3200" y="270030"/>
                    </a:moveTo>
                    <a:cubicBezTo>
                      <a:pt x="-21275" y="225025"/>
                      <a:pt x="101099" y="0"/>
                      <a:pt x="150049" y="0"/>
                    </a:cubicBezTo>
                    <a:cubicBezTo>
                      <a:pt x="198999" y="0"/>
                      <a:pt x="321373" y="225025"/>
                      <a:pt x="296898" y="270030"/>
                    </a:cubicBezTo>
                    <a:lnTo>
                      <a:pt x="3200" y="270030"/>
                    </a:lnTo>
                    <a:close/>
                  </a:path>
                </a:pathLst>
              </a:custGeom>
              <a:solidFill>
                <a:srgbClr val="CC99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" name="二等辺三角形 71"/>
              <p:cNvSpPr/>
              <p:nvPr/>
            </p:nvSpPr>
            <p:spPr bwMode="auto">
              <a:xfrm>
                <a:off x="2679311" y="4726245"/>
                <a:ext cx="203459" cy="187919"/>
              </a:xfrm>
              <a:custGeom>
                <a:avLst/>
                <a:gdLst>
                  <a:gd name="connsiteX0" fmla="*/ 0 w 293698"/>
                  <a:gd name="connsiteY0" fmla="*/ 270030 h 270030"/>
                  <a:gd name="connsiteX1" fmla="*/ 146849 w 293698"/>
                  <a:gd name="connsiteY1" fmla="*/ 0 h 270030"/>
                  <a:gd name="connsiteX2" fmla="*/ 293698 w 293698"/>
                  <a:gd name="connsiteY2" fmla="*/ 270030 h 270030"/>
                  <a:gd name="connsiteX3" fmla="*/ 0 w 293698"/>
                  <a:gd name="connsiteY3" fmla="*/ 270030 h 270030"/>
                  <a:gd name="connsiteX0" fmla="*/ 3200 w 300098"/>
                  <a:gd name="connsiteY0" fmla="*/ 270030 h 270030"/>
                  <a:gd name="connsiteX1" fmla="*/ 150049 w 300098"/>
                  <a:gd name="connsiteY1" fmla="*/ 0 h 270030"/>
                  <a:gd name="connsiteX2" fmla="*/ 296898 w 300098"/>
                  <a:gd name="connsiteY2" fmla="*/ 270030 h 270030"/>
                  <a:gd name="connsiteX3" fmla="*/ 3200 w 300098"/>
                  <a:gd name="connsiteY3" fmla="*/ 270030 h 27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098" h="270030">
                    <a:moveTo>
                      <a:pt x="3200" y="270030"/>
                    </a:moveTo>
                    <a:cubicBezTo>
                      <a:pt x="-21275" y="225025"/>
                      <a:pt x="101099" y="0"/>
                      <a:pt x="150049" y="0"/>
                    </a:cubicBezTo>
                    <a:cubicBezTo>
                      <a:pt x="198999" y="0"/>
                      <a:pt x="321373" y="225025"/>
                      <a:pt x="296898" y="270030"/>
                    </a:cubicBezTo>
                    <a:lnTo>
                      <a:pt x="3200" y="270030"/>
                    </a:lnTo>
                    <a:close/>
                  </a:path>
                </a:pathLst>
              </a:custGeom>
              <a:solidFill>
                <a:srgbClr val="FFCCFF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66" name="Oval 315"/>
            <p:cNvSpPr>
              <a:spLocks noChangeArrowheads="1"/>
            </p:cNvSpPr>
            <p:nvPr/>
          </p:nvSpPr>
          <p:spPr bwMode="auto">
            <a:xfrm rot="1800000">
              <a:off x="2422110" y="3435868"/>
              <a:ext cx="587730" cy="193757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7" name="Oval 318"/>
            <p:cNvSpPr>
              <a:spLocks noChangeArrowheads="1"/>
            </p:cNvSpPr>
            <p:nvPr/>
          </p:nvSpPr>
          <p:spPr bwMode="auto">
            <a:xfrm rot="19800000" flipH="1">
              <a:off x="3203598" y="3435868"/>
              <a:ext cx="587731" cy="193757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8" name="Oval 321"/>
            <p:cNvSpPr>
              <a:spLocks noChangeArrowheads="1"/>
            </p:cNvSpPr>
            <p:nvPr/>
          </p:nvSpPr>
          <p:spPr bwMode="auto">
            <a:xfrm rot="18000000">
              <a:off x="2517913" y="4024675"/>
              <a:ext cx="587731" cy="193757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9" name="Oval 322"/>
            <p:cNvSpPr>
              <a:spLocks noChangeArrowheads="1"/>
            </p:cNvSpPr>
            <p:nvPr/>
          </p:nvSpPr>
          <p:spPr bwMode="auto">
            <a:xfrm rot="3600000" flipH="1">
              <a:off x="3105643" y="4024675"/>
              <a:ext cx="587731" cy="193757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0" name="Oval 323"/>
            <p:cNvSpPr>
              <a:spLocks noChangeArrowheads="1"/>
            </p:cNvSpPr>
            <p:nvPr/>
          </p:nvSpPr>
          <p:spPr bwMode="auto">
            <a:xfrm>
              <a:off x="2714899" y="3338990"/>
              <a:ext cx="781488" cy="878367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5" name="Oval 335"/>
            <p:cNvSpPr>
              <a:spLocks noChangeArrowheads="1"/>
            </p:cNvSpPr>
            <p:nvPr/>
          </p:nvSpPr>
          <p:spPr bwMode="auto">
            <a:xfrm>
              <a:off x="2714899" y="2850290"/>
              <a:ext cx="781488" cy="682457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7" name="Oval 337"/>
            <p:cNvSpPr>
              <a:spLocks noChangeArrowheads="1"/>
            </p:cNvSpPr>
            <p:nvPr/>
          </p:nvSpPr>
          <p:spPr bwMode="auto">
            <a:xfrm>
              <a:off x="3007688" y="3827689"/>
              <a:ext cx="195910" cy="195911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8" name="AutoShape 338"/>
            <p:cNvSpPr>
              <a:spLocks noChangeArrowheads="1"/>
            </p:cNvSpPr>
            <p:nvPr/>
          </p:nvSpPr>
          <p:spPr bwMode="auto">
            <a:xfrm rot="2700000">
              <a:off x="3007687" y="3827690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9" name="Oval 339"/>
            <p:cNvSpPr>
              <a:spLocks noChangeArrowheads="1"/>
            </p:cNvSpPr>
            <p:nvPr/>
          </p:nvSpPr>
          <p:spPr bwMode="auto">
            <a:xfrm>
              <a:off x="2813931" y="3046201"/>
              <a:ext cx="195910" cy="1959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0" name="AutoShape 340"/>
            <p:cNvSpPr>
              <a:spLocks noChangeArrowheads="1"/>
            </p:cNvSpPr>
            <p:nvPr/>
          </p:nvSpPr>
          <p:spPr bwMode="auto">
            <a:xfrm rot="2700000">
              <a:off x="2813931" y="3046201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1" name="Oval 341"/>
            <p:cNvSpPr>
              <a:spLocks noChangeArrowheads="1"/>
            </p:cNvSpPr>
            <p:nvPr/>
          </p:nvSpPr>
          <p:spPr bwMode="auto">
            <a:xfrm>
              <a:off x="3203598" y="3046201"/>
              <a:ext cx="195911" cy="1959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2" name="AutoShape 342"/>
            <p:cNvSpPr>
              <a:spLocks noChangeArrowheads="1"/>
            </p:cNvSpPr>
            <p:nvPr/>
          </p:nvSpPr>
          <p:spPr bwMode="auto">
            <a:xfrm rot="2700000">
              <a:off x="3203599" y="3046200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91" name="グループ化 190"/>
            <p:cNvGrpSpPr/>
            <p:nvPr/>
          </p:nvGrpSpPr>
          <p:grpSpPr>
            <a:xfrm>
              <a:off x="3054066" y="3189458"/>
              <a:ext cx="103154" cy="103154"/>
              <a:chOff x="3007688" y="5115913"/>
              <a:chExt cx="195910" cy="195911"/>
            </a:xfrm>
          </p:grpSpPr>
          <p:sp>
            <p:nvSpPr>
              <p:cNvPr id="183" name="Oval 344"/>
              <p:cNvSpPr>
                <a:spLocks noChangeArrowheads="1"/>
              </p:cNvSpPr>
              <p:nvPr/>
            </p:nvSpPr>
            <p:spPr bwMode="auto">
              <a:xfrm>
                <a:off x="3007688" y="5115913"/>
                <a:ext cx="195910" cy="19591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84" name="Oval 344"/>
              <p:cNvSpPr>
                <a:spLocks noChangeArrowheads="1"/>
              </p:cNvSpPr>
              <p:nvPr/>
            </p:nvSpPr>
            <p:spPr bwMode="auto">
              <a:xfrm>
                <a:off x="3056664" y="5131153"/>
                <a:ext cx="97955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0" name="グループ化 49"/>
          <p:cNvGrpSpPr/>
          <p:nvPr/>
        </p:nvGrpSpPr>
        <p:grpSpPr>
          <a:xfrm>
            <a:off x="4315797" y="763278"/>
            <a:ext cx="1372912" cy="1702844"/>
            <a:chOff x="4315797" y="763278"/>
            <a:chExt cx="1372912" cy="1702844"/>
          </a:xfrm>
        </p:grpSpPr>
        <p:grpSp>
          <p:nvGrpSpPr>
            <p:cNvPr id="153" name="グループ化 152"/>
            <p:cNvGrpSpPr/>
            <p:nvPr/>
          </p:nvGrpSpPr>
          <p:grpSpPr>
            <a:xfrm rot="18451588">
              <a:off x="4346222" y="732853"/>
              <a:ext cx="483802" cy="544652"/>
              <a:chOff x="2629015" y="4644135"/>
              <a:chExt cx="300098" cy="270030"/>
            </a:xfrm>
          </p:grpSpPr>
          <p:sp>
            <p:nvSpPr>
              <p:cNvPr id="154" name="二等辺三角形 71"/>
              <p:cNvSpPr/>
              <p:nvPr/>
            </p:nvSpPr>
            <p:spPr bwMode="auto">
              <a:xfrm>
                <a:off x="2629015" y="4644135"/>
                <a:ext cx="300098" cy="270030"/>
              </a:xfrm>
              <a:custGeom>
                <a:avLst/>
                <a:gdLst>
                  <a:gd name="connsiteX0" fmla="*/ 0 w 293698"/>
                  <a:gd name="connsiteY0" fmla="*/ 270030 h 270030"/>
                  <a:gd name="connsiteX1" fmla="*/ 146849 w 293698"/>
                  <a:gd name="connsiteY1" fmla="*/ 0 h 270030"/>
                  <a:gd name="connsiteX2" fmla="*/ 293698 w 293698"/>
                  <a:gd name="connsiteY2" fmla="*/ 270030 h 270030"/>
                  <a:gd name="connsiteX3" fmla="*/ 0 w 293698"/>
                  <a:gd name="connsiteY3" fmla="*/ 270030 h 270030"/>
                  <a:gd name="connsiteX0" fmla="*/ 3200 w 300098"/>
                  <a:gd name="connsiteY0" fmla="*/ 270030 h 270030"/>
                  <a:gd name="connsiteX1" fmla="*/ 150049 w 300098"/>
                  <a:gd name="connsiteY1" fmla="*/ 0 h 270030"/>
                  <a:gd name="connsiteX2" fmla="*/ 296898 w 300098"/>
                  <a:gd name="connsiteY2" fmla="*/ 270030 h 270030"/>
                  <a:gd name="connsiteX3" fmla="*/ 3200 w 300098"/>
                  <a:gd name="connsiteY3" fmla="*/ 270030 h 27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098" h="270030">
                    <a:moveTo>
                      <a:pt x="3200" y="270030"/>
                    </a:moveTo>
                    <a:cubicBezTo>
                      <a:pt x="-21275" y="225025"/>
                      <a:pt x="101099" y="0"/>
                      <a:pt x="150049" y="0"/>
                    </a:cubicBezTo>
                    <a:cubicBezTo>
                      <a:pt x="198999" y="0"/>
                      <a:pt x="321373" y="225025"/>
                      <a:pt x="296898" y="270030"/>
                    </a:cubicBezTo>
                    <a:lnTo>
                      <a:pt x="3200" y="270030"/>
                    </a:lnTo>
                    <a:close/>
                  </a:path>
                </a:pathLst>
              </a:custGeom>
              <a:solidFill>
                <a:srgbClr val="CC99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5" name="二等辺三角形 71"/>
              <p:cNvSpPr/>
              <p:nvPr/>
            </p:nvSpPr>
            <p:spPr bwMode="auto">
              <a:xfrm>
                <a:off x="2679311" y="4726245"/>
                <a:ext cx="203459" cy="187919"/>
              </a:xfrm>
              <a:custGeom>
                <a:avLst/>
                <a:gdLst>
                  <a:gd name="connsiteX0" fmla="*/ 0 w 293698"/>
                  <a:gd name="connsiteY0" fmla="*/ 270030 h 270030"/>
                  <a:gd name="connsiteX1" fmla="*/ 146849 w 293698"/>
                  <a:gd name="connsiteY1" fmla="*/ 0 h 270030"/>
                  <a:gd name="connsiteX2" fmla="*/ 293698 w 293698"/>
                  <a:gd name="connsiteY2" fmla="*/ 270030 h 270030"/>
                  <a:gd name="connsiteX3" fmla="*/ 0 w 293698"/>
                  <a:gd name="connsiteY3" fmla="*/ 270030 h 270030"/>
                  <a:gd name="connsiteX0" fmla="*/ 3200 w 300098"/>
                  <a:gd name="connsiteY0" fmla="*/ 270030 h 270030"/>
                  <a:gd name="connsiteX1" fmla="*/ 150049 w 300098"/>
                  <a:gd name="connsiteY1" fmla="*/ 0 h 270030"/>
                  <a:gd name="connsiteX2" fmla="*/ 296898 w 300098"/>
                  <a:gd name="connsiteY2" fmla="*/ 270030 h 270030"/>
                  <a:gd name="connsiteX3" fmla="*/ 3200 w 300098"/>
                  <a:gd name="connsiteY3" fmla="*/ 270030 h 27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098" h="270030">
                    <a:moveTo>
                      <a:pt x="3200" y="270030"/>
                    </a:moveTo>
                    <a:cubicBezTo>
                      <a:pt x="-21275" y="225025"/>
                      <a:pt x="101099" y="0"/>
                      <a:pt x="150049" y="0"/>
                    </a:cubicBezTo>
                    <a:cubicBezTo>
                      <a:pt x="198999" y="0"/>
                      <a:pt x="321373" y="225025"/>
                      <a:pt x="296898" y="270030"/>
                    </a:cubicBezTo>
                    <a:lnTo>
                      <a:pt x="3200" y="270030"/>
                    </a:lnTo>
                    <a:close/>
                  </a:path>
                </a:pathLst>
              </a:custGeom>
              <a:solidFill>
                <a:srgbClr val="FFCC66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56" name="Oval 315"/>
            <p:cNvSpPr>
              <a:spLocks noChangeArrowheads="1"/>
            </p:cNvSpPr>
            <p:nvPr/>
          </p:nvSpPr>
          <p:spPr bwMode="auto">
            <a:xfrm rot="1800000">
              <a:off x="4319490" y="1486571"/>
              <a:ext cx="587730" cy="193757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7" name="Oval 318"/>
            <p:cNvSpPr>
              <a:spLocks noChangeArrowheads="1"/>
            </p:cNvSpPr>
            <p:nvPr/>
          </p:nvSpPr>
          <p:spPr bwMode="auto">
            <a:xfrm rot="19800000" flipH="1">
              <a:off x="5100978" y="1486571"/>
              <a:ext cx="587731" cy="193757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8" name="Oval 321"/>
            <p:cNvSpPr>
              <a:spLocks noChangeArrowheads="1"/>
            </p:cNvSpPr>
            <p:nvPr/>
          </p:nvSpPr>
          <p:spPr bwMode="auto">
            <a:xfrm rot="18000000">
              <a:off x="4415293" y="2075378"/>
              <a:ext cx="587731" cy="193757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9" name="Oval 322"/>
            <p:cNvSpPr>
              <a:spLocks noChangeArrowheads="1"/>
            </p:cNvSpPr>
            <p:nvPr/>
          </p:nvSpPr>
          <p:spPr bwMode="auto">
            <a:xfrm rot="3600000" flipH="1">
              <a:off x="5003023" y="2075378"/>
              <a:ext cx="587731" cy="193757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0" name="Oval 323"/>
            <p:cNvSpPr>
              <a:spLocks noChangeArrowheads="1"/>
            </p:cNvSpPr>
            <p:nvPr/>
          </p:nvSpPr>
          <p:spPr bwMode="auto">
            <a:xfrm>
              <a:off x="4612279" y="1389693"/>
              <a:ext cx="781488" cy="878367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2" name="Oval 337"/>
            <p:cNvSpPr>
              <a:spLocks noChangeArrowheads="1"/>
            </p:cNvSpPr>
            <p:nvPr/>
          </p:nvSpPr>
          <p:spPr bwMode="auto">
            <a:xfrm>
              <a:off x="4905068" y="1878392"/>
              <a:ext cx="195910" cy="195911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3" name="AutoShape 338"/>
            <p:cNvSpPr>
              <a:spLocks noChangeArrowheads="1"/>
            </p:cNvSpPr>
            <p:nvPr/>
          </p:nvSpPr>
          <p:spPr bwMode="auto">
            <a:xfrm rot="2700000">
              <a:off x="4905067" y="1878393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87" name="グループ化 186"/>
            <p:cNvGrpSpPr/>
            <p:nvPr/>
          </p:nvGrpSpPr>
          <p:grpSpPr>
            <a:xfrm rot="3148412" flipH="1">
              <a:off x="5166342" y="732855"/>
              <a:ext cx="483802" cy="544652"/>
              <a:chOff x="2629015" y="4644135"/>
              <a:chExt cx="300098" cy="270030"/>
            </a:xfrm>
          </p:grpSpPr>
          <p:sp>
            <p:nvSpPr>
              <p:cNvPr id="192" name="二等辺三角形 71"/>
              <p:cNvSpPr/>
              <p:nvPr/>
            </p:nvSpPr>
            <p:spPr bwMode="auto">
              <a:xfrm>
                <a:off x="2629015" y="4644135"/>
                <a:ext cx="300098" cy="270030"/>
              </a:xfrm>
              <a:custGeom>
                <a:avLst/>
                <a:gdLst>
                  <a:gd name="connsiteX0" fmla="*/ 0 w 293698"/>
                  <a:gd name="connsiteY0" fmla="*/ 270030 h 270030"/>
                  <a:gd name="connsiteX1" fmla="*/ 146849 w 293698"/>
                  <a:gd name="connsiteY1" fmla="*/ 0 h 270030"/>
                  <a:gd name="connsiteX2" fmla="*/ 293698 w 293698"/>
                  <a:gd name="connsiteY2" fmla="*/ 270030 h 270030"/>
                  <a:gd name="connsiteX3" fmla="*/ 0 w 293698"/>
                  <a:gd name="connsiteY3" fmla="*/ 270030 h 270030"/>
                  <a:gd name="connsiteX0" fmla="*/ 3200 w 300098"/>
                  <a:gd name="connsiteY0" fmla="*/ 270030 h 270030"/>
                  <a:gd name="connsiteX1" fmla="*/ 150049 w 300098"/>
                  <a:gd name="connsiteY1" fmla="*/ 0 h 270030"/>
                  <a:gd name="connsiteX2" fmla="*/ 296898 w 300098"/>
                  <a:gd name="connsiteY2" fmla="*/ 270030 h 270030"/>
                  <a:gd name="connsiteX3" fmla="*/ 3200 w 300098"/>
                  <a:gd name="connsiteY3" fmla="*/ 270030 h 27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098" h="270030">
                    <a:moveTo>
                      <a:pt x="3200" y="270030"/>
                    </a:moveTo>
                    <a:cubicBezTo>
                      <a:pt x="-21275" y="225025"/>
                      <a:pt x="101099" y="0"/>
                      <a:pt x="150049" y="0"/>
                    </a:cubicBezTo>
                    <a:cubicBezTo>
                      <a:pt x="198999" y="0"/>
                      <a:pt x="321373" y="225025"/>
                      <a:pt x="296898" y="270030"/>
                    </a:cubicBezTo>
                    <a:lnTo>
                      <a:pt x="3200" y="270030"/>
                    </a:lnTo>
                    <a:close/>
                  </a:path>
                </a:pathLst>
              </a:custGeom>
              <a:solidFill>
                <a:srgbClr val="CC99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3" name="二等辺三角形 71"/>
              <p:cNvSpPr/>
              <p:nvPr/>
            </p:nvSpPr>
            <p:spPr bwMode="auto">
              <a:xfrm>
                <a:off x="2679311" y="4726245"/>
                <a:ext cx="203459" cy="187919"/>
              </a:xfrm>
              <a:custGeom>
                <a:avLst/>
                <a:gdLst>
                  <a:gd name="connsiteX0" fmla="*/ 0 w 293698"/>
                  <a:gd name="connsiteY0" fmla="*/ 270030 h 270030"/>
                  <a:gd name="connsiteX1" fmla="*/ 146849 w 293698"/>
                  <a:gd name="connsiteY1" fmla="*/ 0 h 270030"/>
                  <a:gd name="connsiteX2" fmla="*/ 293698 w 293698"/>
                  <a:gd name="connsiteY2" fmla="*/ 270030 h 270030"/>
                  <a:gd name="connsiteX3" fmla="*/ 0 w 293698"/>
                  <a:gd name="connsiteY3" fmla="*/ 270030 h 270030"/>
                  <a:gd name="connsiteX0" fmla="*/ 3200 w 300098"/>
                  <a:gd name="connsiteY0" fmla="*/ 270030 h 270030"/>
                  <a:gd name="connsiteX1" fmla="*/ 150049 w 300098"/>
                  <a:gd name="connsiteY1" fmla="*/ 0 h 270030"/>
                  <a:gd name="connsiteX2" fmla="*/ 296898 w 300098"/>
                  <a:gd name="connsiteY2" fmla="*/ 270030 h 270030"/>
                  <a:gd name="connsiteX3" fmla="*/ 3200 w 300098"/>
                  <a:gd name="connsiteY3" fmla="*/ 270030 h 27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098" h="270030">
                    <a:moveTo>
                      <a:pt x="3200" y="270030"/>
                    </a:moveTo>
                    <a:cubicBezTo>
                      <a:pt x="-21275" y="225025"/>
                      <a:pt x="101099" y="0"/>
                      <a:pt x="150049" y="0"/>
                    </a:cubicBezTo>
                    <a:cubicBezTo>
                      <a:pt x="198999" y="0"/>
                      <a:pt x="321373" y="225025"/>
                      <a:pt x="296898" y="270030"/>
                    </a:cubicBezTo>
                    <a:lnTo>
                      <a:pt x="3200" y="270030"/>
                    </a:lnTo>
                    <a:close/>
                  </a:path>
                </a:pathLst>
              </a:custGeom>
              <a:solidFill>
                <a:srgbClr val="FFCC66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94" name="Oval 335"/>
            <p:cNvSpPr>
              <a:spLocks noChangeArrowheads="1"/>
            </p:cNvSpPr>
            <p:nvPr/>
          </p:nvSpPr>
          <p:spPr bwMode="auto">
            <a:xfrm>
              <a:off x="4561556" y="900993"/>
              <a:ext cx="882934" cy="682457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95" name="Oval 339"/>
            <p:cNvSpPr>
              <a:spLocks noChangeArrowheads="1"/>
            </p:cNvSpPr>
            <p:nvPr/>
          </p:nvSpPr>
          <p:spPr bwMode="auto">
            <a:xfrm>
              <a:off x="4711311" y="1096904"/>
              <a:ext cx="195910" cy="1959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96" name="AutoShape 340"/>
            <p:cNvSpPr>
              <a:spLocks noChangeArrowheads="1"/>
            </p:cNvSpPr>
            <p:nvPr/>
          </p:nvSpPr>
          <p:spPr bwMode="auto">
            <a:xfrm rot="2700000">
              <a:off x="4711311" y="1096904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97" name="Oval 341"/>
            <p:cNvSpPr>
              <a:spLocks noChangeArrowheads="1"/>
            </p:cNvSpPr>
            <p:nvPr/>
          </p:nvSpPr>
          <p:spPr bwMode="auto">
            <a:xfrm>
              <a:off x="5100978" y="1096904"/>
              <a:ext cx="195911" cy="1959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98" name="AutoShape 342"/>
            <p:cNvSpPr>
              <a:spLocks noChangeArrowheads="1"/>
            </p:cNvSpPr>
            <p:nvPr/>
          </p:nvSpPr>
          <p:spPr bwMode="auto">
            <a:xfrm rot="2700000">
              <a:off x="5100979" y="1096903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99" name="グループ化 198"/>
            <p:cNvGrpSpPr/>
            <p:nvPr/>
          </p:nvGrpSpPr>
          <p:grpSpPr>
            <a:xfrm>
              <a:off x="4951446" y="1536835"/>
              <a:ext cx="103154" cy="93228"/>
              <a:chOff x="3007688" y="5115913"/>
              <a:chExt cx="195910" cy="195911"/>
            </a:xfrm>
          </p:grpSpPr>
          <p:sp>
            <p:nvSpPr>
              <p:cNvPr id="200" name="Oval 344"/>
              <p:cNvSpPr>
                <a:spLocks noChangeArrowheads="1"/>
              </p:cNvSpPr>
              <p:nvPr/>
            </p:nvSpPr>
            <p:spPr bwMode="auto">
              <a:xfrm>
                <a:off x="3007688" y="5115913"/>
                <a:ext cx="195910" cy="19591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1" name="Oval 344"/>
              <p:cNvSpPr>
                <a:spLocks noChangeArrowheads="1"/>
              </p:cNvSpPr>
              <p:nvPr/>
            </p:nvSpPr>
            <p:spPr bwMode="auto">
              <a:xfrm>
                <a:off x="3056664" y="5131153"/>
                <a:ext cx="97955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1" name="グループ化 50"/>
          <p:cNvGrpSpPr/>
          <p:nvPr/>
        </p:nvGrpSpPr>
        <p:grpSpPr>
          <a:xfrm>
            <a:off x="6139140" y="863715"/>
            <a:ext cx="1369219" cy="1617002"/>
            <a:chOff x="6139140" y="863715"/>
            <a:chExt cx="1369219" cy="1617002"/>
          </a:xfrm>
        </p:grpSpPr>
        <p:grpSp>
          <p:nvGrpSpPr>
            <p:cNvPr id="236" name="グループ化 235"/>
            <p:cNvGrpSpPr/>
            <p:nvPr/>
          </p:nvGrpSpPr>
          <p:grpSpPr>
            <a:xfrm flipH="1">
              <a:off x="6380551" y="863715"/>
              <a:ext cx="247784" cy="247784"/>
              <a:chOff x="7033716" y="818710"/>
              <a:chExt cx="292789" cy="292789"/>
            </a:xfrm>
          </p:grpSpPr>
          <p:sp>
            <p:nvSpPr>
              <p:cNvPr id="237" name="Oval 333"/>
              <p:cNvSpPr>
                <a:spLocks noChangeArrowheads="1"/>
              </p:cNvSpPr>
              <p:nvPr/>
            </p:nvSpPr>
            <p:spPr bwMode="auto">
              <a:xfrm flipH="1">
                <a:off x="7033716" y="818710"/>
                <a:ext cx="292789" cy="292789"/>
              </a:xfrm>
              <a:prstGeom prst="ellipse">
                <a:avLst/>
              </a:prstGeom>
              <a:solidFill>
                <a:srgbClr val="C0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38" name="Oval 334"/>
              <p:cNvSpPr>
                <a:spLocks noChangeArrowheads="1"/>
              </p:cNvSpPr>
              <p:nvPr/>
            </p:nvSpPr>
            <p:spPr bwMode="auto">
              <a:xfrm flipH="1">
                <a:off x="7033716" y="915588"/>
                <a:ext cx="195911" cy="19591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202" name="Oval 315"/>
            <p:cNvSpPr>
              <a:spLocks noChangeArrowheads="1"/>
            </p:cNvSpPr>
            <p:nvPr/>
          </p:nvSpPr>
          <p:spPr bwMode="auto">
            <a:xfrm rot="1800000">
              <a:off x="6139140" y="1501166"/>
              <a:ext cx="587730" cy="193757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3" name="Oval 318"/>
            <p:cNvSpPr>
              <a:spLocks noChangeArrowheads="1"/>
            </p:cNvSpPr>
            <p:nvPr/>
          </p:nvSpPr>
          <p:spPr bwMode="auto">
            <a:xfrm rot="19800000" flipH="1">
              <a:off x="6920628" y="1501166"/>
              <a:ext cx="587731" cy="193757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4" name="Oval 321"/>
            <p:cNvSpPr>
              <a:spLocks noChangeArrowheads="1"/>
            </p:cNvSpPr>
            <p:nvPr/>
          </p:nvSpPr>
          <p:spPr bwMode="auto">
            <a:xfrm rot="18000000">
              <a:off x="6249000" y="2089973"/>
              <a:ext cx="587731" cy="193757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5" name="Oval 322"/>
            <p:cNvSpPr>
              <a:spLocks noChangeArrowheads="1"/>
            </p:cNvSpPr>
            <p:nvPr/>
          </p:nvSpPr>
          <p:spPr bwMode="auto">
            <a:xfrm rot="3600000" flipH="1">
              <a:off x="6822673" y="2089973"/>
              <a:ext cx="587731" cy="193757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6" name="Oval 323"/>
            <p:cNvSpPr>
              <a:spLocks noChangeArrowheads="1"/>
            </p:cNvSpPr>
            <p:nvPr/>
          </p:nvSpPr>
          <p:spPr bwMode="auto">
            <a:xfrm>
              <a:off x="6445986" y="1404288"/>
              <a:ext cx="781488" cy="878367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1" name="Oval 323"/>
            <p:cNvSpPr>
              <a:spLocks noChangeArrowheads="1"/>
            </p:cNvSpPr>
            <p:nvPr/>
          </p:nvSpPr>
          <p:spPr bwMode="auto">
            <a:xfrm>
              <a:off x="6518362" y="1529492"/>
              <a:ext cx="638889" cy="738568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2" name="Oval 337"/>
            <p:cNvSpPr>
              <a:spLocks noChangeArrowheads="1"/>
            </p:cNvSpPr>
            <p:nvPr/>
          </p:nvSpPr>
          <p:spPr bwMode="auto">
            <a:xfrm>
              <a:off x="6738775" y="1892987"/>
              <a:ext cx="195910" cy="195911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3" name="AutoShape 338"/>
            <p:cNvSpPr>
              <a:spLocks noChangeArrowheads="1"/>
            </p:cNvSpPr>
            <p:nvPr/>
          </p:nvSpPr>
          <p:spPr bwMode="auto">
            <a:xfrm rot="2700000">
              <a:off x="6738774" y="1892988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35" name="グループ化 234"/>
            <p:cNvGrpSpPr/>
            <p:nvPr/>
          </p:nvGrpSpPr>
          <p:grpSpPr>
            <a:xfrm>
              <a:off x="7033717" y="863715"/>
              <a:ext cx="247784" cy="247784"/>
              <a:chOff x="7033716" y="818710"/>
              <a:chExt cx="292789" cy="292789"/>
            </a:xfrm>
          </p:grpSpPr>
          <p:sp>
            <p:nvSpPr>
              <p:cNvPr id="226" name="Oval 333"/>
              <p:cNvSpPr>
                <a:spLocks noChangeArrowheads="1"/>
              </p:cNvSpPr>
              <p:nvPr/>
            </p:nvSpPr>
            <p:spPr bwMode="auto">
              <a:xfrm flipH="1">
                <a:off x="7033716" y="818710"/>
                <a:ext cx="292789" cy="292789"/>
              </a:xfrm>
              <a:prstGeom prst="ellipse">
                <a:avLst/>
              </a:prstGeom>
              <a:solidFill>
                <a:srgbClr val="C0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27" name="Oval 334"/>
              <p:cNvSpPr>
                <a:spLocks noChangeArrowheads="1"/>
              </p:cNvSpPr>
              <p:nvPr/>
            </p:nvSpPr>
            <p:spPr bwMode="auto">
              <a:xfrm flipH="1">
                <a:off x="7033716" y="915588"/>
                <a:ext cx="195911" cy="19591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228" name="Oval 335"/>
            <p:cNvSpPr>
              <a:spLocks noChangeArrowheads="1"/>
            </p:cNvSpPr>
            <p:nvPr/>
          </p:nvSpPr>
          <p:spPr bwMode="auto">
            <a:xfrm>
              <a:off x="6445986" y="915588"/>
              <a:ext cx="781488" cy="682457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3" name="Oval 344"/>
            <p:cNvSpPr>
              <a:spLocks noChangeArrowheads="1"/>
            </p:cNvSpPr>
            <p:nvPr/>
          </p:nvSpPr>
          <p:spPr bwMode="auto">
            <a:xfrm rot="19800000">
              <a:off x="6463280" y="1061485"/>
              <a:ext cx="359384" cy="270918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9" name="Oval 344"/>
            <p:cNvSpPr>
              <a:spLocks noChangeArrowheads="1"/>
            </p:cNvSpPr>
            <p:nvPr/>
          </p:nvSpPr>
          <p:spPr bwMode="auto">
            <a:xfrm rot="1800000" flipH="1">
              <a:off x="6852948" y="1061485"/>
              <a:ext cx="359384" cy="270918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2" name="Oval 339"/>
            <p:cNvSpPr>
              <a:spLocks noChangeArrowheads="1"/>
            </p:cNvSpPr>
            <p:nvPr/>
          </p:nvSpPr>
          <p:spPr bwMode="auto">
            <a:xfrm>
              <a:off x="6545018" y="1111499"/>
              <a:ext cx="195910" cy="1959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3" name="AutoShape 340"/>
            <p:cNvSpPr>
              <a:spLocks noChangeArrowheads="1"/>
            </p:cNvSpPr>
            <p:nvPr/>
          </p:nvSpPr>
          <p:spPr bwMode="auto">
            <a:xfrm rot="2700000">
              <a:off x="6545018" y="1111499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4" name="Oval 341"/>
            <p:cNvSpPr>
              <a:spLocks noChangeArrowheads="1"/>
            </p:cNvSpPr>
            <p:nvPr/>
          </p:nvSpPr>
          <p:spPr bwMode="auto">
            <a:xfrm>
              <a:off x="6934685" y="1111499"/>
              <a:ext cx="195911" cy="1959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5" name="AutoShape 342"/>
            <p:cNvSpPr>
              <a:spLocks noChangeArrowheads="1"/>
            </p:cNvSpPr>
            <p:nvPr/>
          </p:nvSpPr>
          <p:spPr bwMode="auto">
            <a:xfrm rot="2700000">
              <a:off x="6934686" y="1111498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6" name="円/楕円 245"/>
            <p:cNvSpPr/>
            <p:nvPr/>
          </p:nvSpPr>
          <p:spPr bwMode="auto">
            <a:xfrm flipH="1" flipV="1">
              <a:off x="6748410" y="1295679"/>
              <a:ext cx="189600" cy="98606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7" name="円/楕円 246"/>
            <p:cNvSpPr/>
            <p:nvPr/>
          </p:nvSpPr>
          <p:spPr bwMode="auto">
            <a:xfrm flipH="1" flipV="1">
              <a:off x="6788415" y="1298601"/>
              <a:ext cx="109590" cy="45719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5" name="グループ化 54"/>
          <p:cNvGrpSpPr/>
          <p:nvPr/>
        </p:nvGrpSpPr>
        <p:grpSpPr>
          <a:xfrm>
            <a:off x="4235670" y="2658222"/>
            <a:ext cx="1369219" cy="1757197"/>
            <a:chOff x="4235670" y="2658222"/>
            <a:chExt cx="1369219" cy="1757197"/>
          </a:xfrm>
        </p:grpSpPr>
        <p:sp>
          <p:nvSpPr>
            <p:cNvPr id="6" name="星 16 5"/>
            <p:cNvSpPr/>
            <p:nvPr/>
          </p:nvSpPr>
          <p:spPr bwMode="auto">
            <a:xfrm>
              <a:off x="4376045" y="2658222"/>
              <a:ext cx="1087496" cy="1126666"/>
            </a:xfrm>
            <a:prstGeom prst="star16">
              <a:avLst>
                <a:gd name="adj" fmla="val 41373"/>
              </a:avLst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32" name="グループ化 231"/>
            <p:cNvGrpSpPr/>
            <p:nvPr/>
          </p:nvGrpSpPr>
          <p:grpSpPr>
            <a:xfrm flipH="1">
              <a:off x="4492553" y="2824496"/>
              <a:ext cx="221705" cy="221705"/>
              <a:chOff x="5070469" y="4726246"/>
              <a:chExt cx="292789" cy="292789"/>
            </a:xfrm>
            <a:solidFill>
              <a:srgbClr val="FFFF00"/>
            </a:solidFill>
          </p:grpSpPr>
          <p:sp>
            <p:nvSpPr>
              <p:cNvPr id="234" name="Oval 333"/>
              <p:cNvSpPr>
                <a:spLocks noChangeArrowheads="1"/>
              </p:cNvSpPr>
              <p:nvPr/>
            </p:nvSpPr>
            <p:spPr bwMode="auto">
              <a:xfrm flipH="1">
                <a:off x="5070469" y="4726246"/>
                <a:ext cx="292789" cy="292789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0" name="Oval 334"/>
              <p:cNvSpPr>
                <a:spLocks noChangeArrowheads="1"/>
              </p:cNvSpPr>
              <p:nvPr/>
            </p:nvSpPr>
            <p:spPr bwMode="auto">
              <a:xfrm flipH="1">
                <a:off x="5070469" y="4823124"/>
                <a:ext cx="195911" cy="195911"/>
              </a:xfrm>
              <a:prstGeom prst="ellipse">
                <a:avLst/>
              </a:prstGeom>
              <a:solidFill>
                <a:srgbClr val="CC99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164" name="Oval 315"/>
            <p:cNvSpPr>
              <a:spLocks noChangeArrowheads="1"/>
            </p:cNvSpPr>
            <p:nvPr/>
          </p:nvSpPr>
          <p:spPr bwMode="auto">
            <a:xfrm rot="1800000">
              <a:off x="4235670" y="3435868"/>
              <a:ext cx="587730" cy="193757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5" name="Oval 318"/>
            <p:cNvSpPr>
              <a:spLocks noChangeArrowheads="1"/>
            </p:cNvSpPr>
            <p:nvPr/>
          </p:nvSpPr>
          <p:spPr bwMode="auto">
            <a:xfrm rot="19800000" flipH="1">
              <a:off x="5017158" y="3435868"/>
              <a:ext cx="587731" cy="193757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1" name="Oval 321"/>
            <p:cNvSpPr>
              <a:spLocks noChangeArrowheads="1"/>
            </p:cNvSpPr>
            <p:nvPr/>
          </p:nvSpPr>
          <p:spPr bwMode="auto">
            <a:xfrm rot="18000000">
              <a:off x="4331473" y="4024675"/>
              <a:ext cx="587731" cy="193757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2" name="Oval 322"/>
            <p:cNvSpPr>
              <a:spLocks noChangeArrowheads="1"/>
            </p:cNvSpPr>
            <p:nvPr/>
          </p:nvSpPr>
          <p:spPr bwMode="auto">
            <a:xfrm rot="3600000" flipH="1">
              <a:off x="4919203" y="4024675"/>
              <a:ext cx="587731" cy="193757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3" name="Oval 323"/>
            <p:cNvSpPr>
              <a:spLocks noChangeArrowheads="1"/>
            </p:cNvSpPr>
            <p:nvPr/>
          </p:nvSpPr>
          <p:spPr bwMode="auto">
            <a:xfrm>
              <a:off x="4528459" y="3338990"/>
              <a:ext cx="781488" cy="878367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6" name="Oval 337"/>
            <p:cNvSpPr>
              <a:spLocks noChangeArrowheads="1"/>
            </p:cNvSpPr>
            <p:nvPr/>
          </p:nvSpPr>
          <p:spPr bwMode="auto">
            <a:xfrm>
              <a:off x="4821248" y="3827689"/>
              <a:ext cx="195910" cy="195911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7" name="AutoShape 338"/>
            <p:cNvSpPr>
              <a:spLocks noChangeArrowheads="1"/>
            </p:cNvSpPr>
            <p:nvPr/>
          </p:nvSpPr>
          <p:spPr bwMode="auto">
            <a:xfrm rot="2700000">
              <a:off x="4821247" y="3827690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7" name="グループ化 6"/>
            <p:cNvGrpSpPr/>
            <p:nvPr/>
          </p:nvGrpSpPr>
          <p:grpSpPr>
            <a:xfrm>
              <a:off x="5141553" y="2824496"/>
              <a:ext cx="221705" cy="221705"/>
              <a:chOff x="5070469" y="4726246"/>
              <a:chExt cx="292789" cy="292789"/>
            </a:xfrm>
            <a:solidFill>
              <a:srgbClr val="FFFF00"/>
            </a:solidFill>
          </p:grpSpPr>
          <p:sp>
            <p:nvSpPr>
              <p:cNvPr id="215" name="Oval 333"/>
              <p:cNvSpPr>
                <a:spLocks noChangeArrowheads="1"/>
              </p:cNvSpPr>
              <p:nvPr/>
            </p:nvSpPr>
            <p:spPr bwMode="auto">
              <a:xfrm flipH="1">
                <a:off x="5070469" y="4726246"/>
                <a:ext cx="292789" cy="292789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16" name="Oval 334"/>
              <p:cNvSpPr>
                <a:spLocks noChangeArrowheads="1"/>
              </p:cNvSpPr>
              <p:nvPr/>
            </p:nvSpPr>
            <p:spPr bwMode="auto">
              <a:xfrm flipH="1">
                <a:off x="5070469" y="4823124"/>
                <a:ext cx="195911" cy="195911"/>
              </a:xfrm>
              <a:prstGeom prst="ellipse">
                <a:avLst/>
              </a:prstGeom>
              <a:solidFill>
                <a:srgbClr val="CC99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217" name="Oval 335"/>
            <p:cNvSpPr>
              <a:spLocks noChangeArrowheads="1"/>
            </p:cNvSpPr>
            <p:nvPr/>
          </p:nvSpPr>
          <p:spPr bwMode="auto">
            <a:xfrm>
              <a:off x="4528459" y="2850290"/>
              <a:ext cx="781488" cy="682457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18" name="Oval 339"/>
            <p:cNvSpPr>
              <a:spLocks noChangeArrowheads="1"/>
            </p:cNvSpPr>
            <p:nvPr/>
          </p:nvSpPr>
          <p:spPr bwMode="auto">
            <a:xfrm>
              <a:off x="4627491" y="3046201"/>
              <a:ext cx="195910" cy="1959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19" name="AutoShape 340"/>
            <p:cNvSpPr>
              <a:spLocks noChangeArrowheads="1"/>
            </p:cNvSpPr>
            <p:nvPr/>
          </p:nvSpPr>
          <p:spPr bwMode="auto">
            <a:xfrm rot="2700000">
              <a:off x="4627491" y="3046201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0" name="Oval 341"/>
            <p:cNvSpPr>
              <a:spLocks noChangeArrowheads="1"/>
            </p:cNvSpPr>
            <p:nvPr/>
          </p:nvSpPr>
          <p:spPr bwMode="auto">
            <a:xfrm>
              <a:off x="5017158" y="3046201"/>
              <a:ext cx="195911" cy="1959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4" name="AutoShape 342"/>
            <p:cNvSpPr>
              <a:spLocks noChangeArrowheads="1"/>
            </p:cNvSpPr>
            <p:nvPr/>
          </p:nvSpPr>
          <p:spPr bwMode="auto">
            <a:xfrm rot="2700000">
              <a:off x="5017159" y="3046200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25" name="グループ化 224"/>
            <p:cNvGrpSpPr/>
            <p:nvPr/>
          </p:nvGrpSpPr>
          <p:grpSpPr>
            <a:xfrm>
              <a:off x="4867626" y="3189458"/>
              <a:ext cx="103154" cy="103154"/>
              <a:chOff x="3007688" y="5115913"/>
              <a:chExt cx="195910" cy="195911"/>
            </a:xfrm>
          </p:grpSpPr>
          <p:sp>
            <p:nvSpPr>
              <p:cNvPr id="229" name="Oval 344"/>
              <p:cNvSpPr>
                <a:spLocks noChangeArrowheads="1"/>
              </p:cNvSpPr>
              <p:nvPr/>
            </p:nvSpPr>
            <p:spPr bwMode="auto">
              <a:xfrm>
                <a:off x="3007688" y="5115913"/>
                <a:ext cx="195910" cy="19591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30" name="Oval 344"/>
              <p:cNvSpPr>
                <a:spLocks noChangeArrowheads="1"/>
              </p:cNvSpPr>
              <p:nvPr/>
            </p:nvSpPr>
            <p:spPr bwMode="auto">
              <a:xfrm>
                <a:off x="3056664" y="5131153"/>
                <a:ext cx="97955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4" name="グループ化 53"/>
          <p:cNvGrpSpPr/>
          <p:nvPr/>
        </p:nvGrpSpPr>
        <p:grpSpPr>
          <a:xfrm>
            <a:off x="6194010" y="2804407"/>
            <a:ext cx="1369219" cy="1611012"/>
            <a:chOff x="6194010" y="2804407"/>
            <a:chExt cx="1369219" cy="1611012"/>
          </a:xfrm>
        </p:grpSpPr>
        <p:sp>
          <p:nvSpPr>
            <p:cNvPr id="253" name="Oval 315"/>
            <p:cNvSpPr>
              <a:spLocks noChangeArrowheads="1"/>
            </p:cNvSpPr>
            <p:nvPr/>
          </p:nvSpPr>
          <p:spPr bwMode="auto">
            <a:xfrm rot="1800000">
              <a:off x="6194010" y="3435868"/>
              <a:ext cx="587730" cy="193757"/>
            </a:xfrm>
            <a:prstGeom prst="ellipse">
              <a:avLst/>
            </a:prstGeom>
            <a:solidFill>
              <a:srgbClr val="99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4" name="Oval 318"/>
            <p:cNvSpPr>
              <a:spLocks noChangeArrowheads="1"/>
            </p:cNvSpPr>
            <p:nvPr/>
          </p:nvSpPr>
          <p:spPr bwMode="auto">
            <a:xfrm rot="19800000" flipH="1">
              <a:off x="6975498" y="3435868"/>
              <a:ext cx="587731" cy="193757"/>
            </a:xfrm>
            <a:prstGeom prst="ellipse">
              <a:avLst/>
            </a:prstGeom>
            <a:solidFill>
              <a:srgbClr val="99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5" name="Oval 321"/>
            <p:cNvSpPr>
              <a:spLocks noChangeArrowheads="1"/>
            </p:cNvSpPr>
            <p:nvPr/>
          </p:nvSpPr>
          <p:spPr bwMode="auto">
            <a:xfrm rot="18000000">
              <a:off x="6289813" y="4024675"/>
              <a:ext cx="587731" cy="193757"/>
            </a:xfrm>
            <a:prstGeom prst="ellipse">
              <a:avLst/>
            </a:prstGeom>
            <a:solidFill>
              <a:srgbClr val="99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6" name="Oval 322"/>
            <p:cNvSpPr>
              <a:spLocks noChangeArrowheads="1"/>
            </p:cNvSpPr>
            <p:nvPr/>
          </p:nvSpPr>
          <p:spPr bwMode="auto">
            <a:xfrm rot="3600000" flipH="1">
              <a:off x="6877543" y="4024675"/>
              <a:ext cx="587731" cy="193757"/>
            </a:xfrm>
            <a:prstGeom prst="ellipse">
              <a:avLst/>
            </a:prstGeom>
            <a:solidFill>
              <a:srgbClr val="99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7" name="Oval 323"/>
            <p:cNvSpPr>
              <a:spLocks noChangeArrowheads="1"/>
            </p:cNvSpPr>
            <p:nvPr/>
          </p:nvSpPr>
          <p:spPr bwMode="auto">
            <a:xfrm>
              <a:off x="6486799" y="3338990"/>
              <a:ext cx="781488" cy="878367"/>
            </a:xfrm>
            <a:prstGeom prst="ellipse">
              <a:avLst/>
            </a:prstGeom>
            <a:solidFill>
              <a:srgbClr val="99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8" name="Oval 335"/>
            <p:cNvSpPr>
              <a:spLocks noChangeArrowheads="1"/>
            </p:cNvSpPr>
            <p:nvPr/>
          </p:nvSpPr>
          <p:spPr bwMode="auto">
            <a:xfrm>
              <a:off x="6486799" y="2850290"/>
              <a:ext cx="781488" cy="682457"/>
            </a:xfrm>
            <a:prstGeom prst="ellipse">
              <a:avLst/>
            </a:prstGeom>
            <a:solidFill>
              <a:srgbClr val="99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9" name="Oval 337"/>
            <p:cNvSpPr>
              <a:spLocks noChangeArrowheads="1"/>
            </p:cNvSpPr>
            <p:nvPr/>
          </p:nvSpPr>
          <p:spPr bwMode="auto">
            <a:xfrm>
              <a:off x="6779588" y="3827689"/>
              <a:ext cx="195910" cy="195911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0" name="AutoShape 338"/>
            <p:cNvSpPr>
              <a:spLocks noChangeArrowheads="1"/>
            </p:cNvSpPr>
            <p:nvPr/>
          </p:nvSpPr>
          <p:spPr bwMode="auto">
            <a:xfrm rot="2700000">
              <a:off x="6779587" y="3827690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1" name="Oval 339"/>
            <p:cNvSpPr>
              <a:spLocks noChangeArrowheads="1"/>
            </p:cNvSpPr>
            <p:nvPr/>
          </p:nvSpPr>
          <p:spPr bwMode="auto">
            <a:xfrm>
              <a:off x="6585831" y="3046201"/>
              <a:ext cx="195910" cy="1959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2" name="AutoShape 340"/>
            <p:cNvSpPr>
              <a:spLocks noChangeArrowheads="1"/>
            </p:cNvSpPr>
            <p:nvPr/>
          </p:nvSpPr>
          <p:spPr bwMode="auto">
            <a:xfrm rot="2700000">
              <a:off x="6585831" y="3046201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3" name="Oval 341"/>
            <p:cNvSpPr>
              <a:spLocks noChangeArrowheads="1"/>
            </p:cNvSpPr>
            <p:nvPr/>
          </p:nvSpPr>
          <p:spPr bwMode="auto">
            <a:xfrm>
              <a:off x="6975498" y="3046201"/>
              <a:ext cx="195911" cy="1959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4" name="AutoShape 342"/>
            <p:cNvSpPr>
              <a:spLocks noChangeArrowheads="1"/>
            </p:cNvSpPr>
            <p:nvPr/>
          </p:nvSpPr>
          <p:spPr bwMode="auto">
            <a:xfrm rot="2700000">
              <a:off x="6975499" y="3046200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1" name="二等辺三角形 71"/>
            <p:cNvSpPr/>
            <p:nvPr/>
          </p:nvSpPr>
          <p:spPr bwMode="auto">
            <a:xfrm rot="12385470">
              <a:off x="6347558" y="2804407"/>
              <a:ext cx="296304" cy="441415"/>
            </a:xfrm>
            <a:custGeom>
              <a:avLst/>
              <a:gdLst>
                <a:gd name="connsiteX0" fmla="*/ 0 w 293698"/>
                <a:gd name="connsiteY0" fmla="*/ 270030 h 270030"/>
                <a:gd name="connsiteX1" fmla="*/ 146849 w 293698"/>
                <a:gd name="connsiteY1" fmla="*/ 0 h 270030"/>
                <a:gd name="connsiteX2" fmla="*/ 293698 w 293698"/>
                <a:gd name="connsiteY2" fmla="*/ 270030 h 270030"/>
                <a:gd name="connsiteX3" fmla="*/ 0 w 293698"/>
                <a:gd name="connsiteY3" fmla="*/ 270030 h 270030"/>
                <a:gd name="connsiteX0" fmla="*/ 3200 w 300098"/>
                <a:gd name="connsiteY0" fmla="*/ 270030 h 270030"/>
                <a:gd name="connsiteX1" fmla="*/ 150049 w 300098"/>
                <a:gd name="connsiteY1" fmla="*/ 0 h 270030"/>
                <a:gd name="connsiteX2" fmla="*/ 296898 w 300098"/>
                <a:gd name="connsiteY2" fmla="*/ 270030 h 270030"/>
                <a:gd name="connsiteX3" fmla="*/ 3200 w 300098"/>
                <a:gd name="connsiteY3" fmla="*/ 270030 h 270030"/>
                <a:gd name="connsiteX0" fmla="*/ 3200 w 296898"/>
                <a:gd name="connsiteY0" fmla="*/ 270030 h 270030"/>
                <a:gd name="connsiteX1" fmla="*/ 150049 w 296898"/>
                <a:gd name="connsiteY1" fmla="*/ 0 h 270030"/>
                <a:gd name="connsiteX2" fmla="*/ 296898 w 296898"/>
                <a:gd name="connsiteY2" fmla="*/ 270030 h 270030"/>
                <a:gd name="connsiteX3" fmla="*/ 152103 w 296898"/>
                <a:gd name="connsiteY3" fmla="*/ 268357 h 270030"/>
                <a:gd name="connsiteX4" fmla="*/ 3200 w 296898"/>
                <a:gd name="connsiteY4" fmla="*/ 270030 h 270030"/>
                <a:gd name="connsiteX0" fmla="*/ 3200 w 296898"/>
                <a:gd name="connsiteY0" fmla="*/ 270030 h 309145"/>
                <a:gd name="connsiteX1" fmla="*/ 150049 w 296898"/>
                <a:gd name="connsiteY1" fmla="*/ 0 h 309145"/>
                <a:gd name="connsiteX2" fmla="*/ 296898 w 296898"/>
                <a:gd name="connsiteY2" fmla="*/ 270030 h 309145"/>
                <a:gd name="connsiteX3" fmla="*/ 131503 w 296898"/>
                <a:gd name="connsiteY3" fmla="*/ 309145 h 309145"/>
                <a:gd name="connsiteX4" fmla="*/ 3200 w 296898"/>
                <a:gd name="connsiteY4" fmla="*/ 270030 h 309145"/>
                <a:gd name="connsiteX0" fmla="*/ 3200 w 296898"/>
                <a:gd name="connsiteY0" fmla="*/ 270030 h 316249"/>
                <a:gd name="connsiteX1" fmla="*/ 150049 w 296898"/>
                <a:gd name="connsiteY1" fmla="*/ 0 h 316249"/>
                <a:gd name="connsiteX2" fmla="*/ 296898 w 296898"/>
                <a:gd name="connsiteY2" fmla="*/ 270030 h 316249"/>
                <a:gd name="connsiteX3" fmla="*/ 131503 w 296898"/>
                <a:gd name="connsiteY3" fmla="*/ 309145 h 316249"/>
                <a:gd name="connsiteX4" fmla="*/ 3200 w 296898"/>
                <a:gd name="connsiteY4" fmla="*/ 270030 h 316249"/>
                <a:gd name="connsiteX0" fmla="*/ 3200 w 308710"/>
                <a:gd name="connsiteY0" fmla="*/ 270030 h 316249"/>
                <a:gd name="connsiteX1" fmla="*/ 150049 w 308710"/>
                <a:gd name="connsiteY1" fmla="*/ 0 h 316249"/>
                <a:gd name="connsiteX2" fmla="*/ 296898 w 308710"/>
                <a:gd name="connsiteY2" fmla="*/ 270030 h 316249"/>
                <a:gd name="connsiteX3" fmla="*/ 131503 w 308710"/>
                <a:gd name="connsiteY3" fmla="*/ 309145 h 316249"/>
                <a:gd name="connsiteX4" fmla="*/ 3200 w 308710"/>
                <a:gd name="connsiteY4" fmla="*/ 270030 h 316249"/>
                <a:gd name="connsiteX0" fmla="*/ 3200 w 302857"/>
                <a:gd name="connsiteY0" fmla="*/ 270030 h 316249"/>
                <a:gd name="connsiteX1" fmla="*/ 150049 w 302857"/>
                <a:gd name="connsiteY1" fmla="*/ 0 h 316249"/>
                <a:gd name="connsiteX2" fmla="*/ 296898 w 302857"/>
                <a:gd name="connsiteY2" fmla="*/ 270030 h 316249"/>
                <a:gd name="connsiteX3" fmla="*/ 131503 w 302857"/>
                <a:gd name="connsiteY3" fmla="*/ 309145 h 316249"/>
                <a:gd name="connsiteX4" fmla="*/ 3200 w 302857"/>
                <a:gd name="connsiteY4" fmla="*/ 270030 h 316249"/>
                <a:gd name="connsiteX0" fmla="*/ 3200 w 296898"/>
                <a:gd name="connsiteY0" fmla="*/ 270030 h 315305"/>
                <a:gd name="connsiteX1" fmla="*/ 150049 w 296898"/>
                <a:gd name="connsiteY1" fmla="*/ 0 h 315305"/>
                <a:gd name="connsiteX2" fmla="*/ 296898 w 296898"/>
                <a:gd name="connsiteY2" fmla="*/ 270030 h 315305"/>
                <a:gd name="connsiteX3" fmla="*/ 151977 w 296898"/>
                <a:gd name="connsiteY3" fmla="*/ 307867 h 315305"/>
                <a:gd name="connsiteX4" fmla="*/ 3200 w 296898"/>
                <a:gd name="connsiteY4" fmla="*/ 270030 h 315305"/>
                <a:gd name="connsiteX0" fmla="*/ 3200 w 296898"/>
                <a:gd name="connsiteY0" fmla="*/ 270030 h 312962"/>
                <a:gd name="connsiteX1" fmla="*/ 150049 w 296898"/>
                <a:gd name="connsiteY1" fmla="*/ 0 h 312962"/>
                <a:gd name="connsiteX2" fmla="*/ 296898 w 296898"/>
                <a:gd name="connsiteY2" fmla="*/ 270030 h 312962"/>
                <a:gd name="connsiteX3" fmla="*/ 151977 w 296898"/>
                <a:gd name="connsiteY3" fmla="*/ 307867 h 312962"/>
                <a:gd name="connsiteX4" fmla="*/ 3200 w 296898"/>
                <a:gd name="connsiteY4" fmla="*/ 270030 h 312962"/>
                <a:gd name="connsiteX0" fmla="*/ 3200 w 296900"/>
                <a:gd name="connsiteY0" fmla="*/ 270030 h 307660"/>
                <a:gd name="connsiteX1" fmla="*/ 150049 w 296900"/>
                <a:gd name="connsiteY1" fmla="*/ 0 h 307660"/>
                <a:gd name="connsiteX2" fmla="*/ 296898 w 296900"/>
                <a:gd name="connsiteY2" fmla="*/ 270030 h 307660"/>
                <a:gd name="connsiteX3" fmla="*/ 146884 w 296900"/>
                <a:gd name="connsiteY3" fmla="*/ 299955 h 307660"/>
                <a:gd name="connsiteX4" fmla="*/ 3200 w 296900"/>
                <a:gd name="connsiteY4" fmla="*/ 270030 h 307660"/>
                <a:gd name="connsiteX0" fmla="*/ 2617 w 296646"/>
                <a:gd name="connsiteY0" fmla="*/ 303552 h 341182"/>
                <a:gd name="connsiteX1" fmla="*/ 181130 w 296646"/>
                <a:gd name="connsiteY1" fmla="*/ 0 h 341182"/>
                <a:gd name="connsiteX2" fmla="*/ 296315 w 296646"/>
                <a:gd name="connsiteY2" fmla="*/ 303552 h 341182"/>
                <a:gd name="connsiteX3" fmla="*/ 146301 w 296646"/>
                <a:gd name="connsiteY3" fmla="*/ 333477 h 341182"/>
                <a:gd name="connsiteX4" fmla="*/ 2617 w 296646"/>
                <a:gd name="connsiteY4" fmla="*/ 303552 h 341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96646" h="341182">
                  <a:moveTo>
                    <a:pt x="2617" y="303552"/>
                  </a:moveTo>
                  <a:cubicBezTo>
                    <a:pt x="-21858" y="258547"/>
                    <a:pt x="132180" y="0"/>
                    <a:pt x="181130" y="0"/>
                  </a:cubicBezTo>
                  <a:cubicBezTo>
                    <a:pt x="230080" y="0"/>
                    <a:pt x="302120" y="247973"/>
                    <a:pt x="296315" y="303552"/>
                  </a:cubicBezTo>
                  <a:cubicBezTo>
                    <a:pt x="290510" y="359131"/>
                    <a:pt x="204829" y="325713"/>
                    <a:pt x="146301" y="333477"/>
                  </a:cubicBezTo>
                  <a:cubicBezTo>
                    <a:pt x="87773" y="341241"/>
                    <a:pt x="-474" y="355076"/>
                    <a:pt x="2617" y="303552"/>
                  </a:cubicBezTo>
                  <a:close/>
                </a:path>
              </a:pathLst>
            </a:custGeom>
            <a:solidFill>
              <a:srgbClr val="99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2" name="二等辺三角形 71"/>
            <p:cNvSpPr/>
            <p:nvPr/>
          </p:nvSpPr>
          <p:spPr bwMode="auto">
            <a:xfrm rot="9214530" flipH="1">
              <a:off x="7104687" y="2804407"/>
              <a:ext cx="296304" cy="441415"/>
            </a:xfrm>
            <a:custGeom>
              <a:avLst/>
              <a:gdLst>
                <a:gd name="connsiteX0" fmla="*/ 0 w 293698"/>
                <a:gd name="connsiteY0" fmla="*/ 270030 h 270030"/>
                <a:gd name="connsiteX1" fmla="*/ 146849 w 293698"/>
                <a:gd name="connsiteY1" fmla="*/ 0 h 270030"/>
                <a:gd name="connsiteX2" fmla="*/ 293698 w 293698"/>
                <a:gd name="connsiteY2" fmla="*/ 270030 h 270030"/>
                <a:gd name="connsiteX3" fmla="*/ 0 w 293698"/>
                <a:gd name="connsiteY3" fmla="*/ 270030 h 270030"/>
                <a:gd name="connsiteX0" fmla="*/ 3200 w 300098"/>
                <a:gd name="connsiteY0" fmla="*/ 270030 h 270030"/>
                <a:gd name="connsiteX1" fmla="*/ 150049 w 300098"/>
                <a:gd name="connsiteY1" fmla="*/ 0 h 270030"/>
                <a:gd name="connsiteX2" fmla="*/ 296898 w 300098"/>
                <a:gd name="connsiteY2" fmla="*/ 270030 h 270030"/>
                <a:gd name="connsiteX3" fmla="*/ 3200 w 300098"/>
                <a:gd name="connsiteY3" fmla="*/ 270030 h 270030"/>
                <a:gd name="connsiteX0" fmla="*/ 3200 w 296898"/>
                <a:gd name="connsiteY0" fmla="*/ 270030 h 270030"/>
                <a:gd name="connsiteX1" fmla="*/ 150049 w 296898"/>
                <a:gd name="connsiteY1" fmla="*/ 0 h 270030"/>
                <a:gd name="connsiteX2" fmla="*/ 296898 w 296898"/>
                <a:gd name="connsiteY2" fmla="*/ 270030 h 270030"/>
                <a:gd name="connsiteX3" fmla="*/ 152103 w 296898"/>
                <a:gd name="connsiteY3" fmla="*/ 268357 h 270030"/>
                <a:gd name="connsiteX4" fmla="*/ 3200 w 296898"/>
                <a:gd name="connsiteY4" fmla="*/ 270030 h 270030"/>
                <a:gd name="connsiteX0" fmla="*/ 3200 w 296898"/>
                <a:gd name="connsiteY0" fmla="*/ 270030 h 309145"/>
                <a:gd name="connsiteX1" fmla="*/ 150049 w 296898"/>
                <a:gd name="connsiteY1" fmla="*/ 0 h 309145"/>
                <a:gd name="connsiteX2" fmla="*/ 296898 w 296898"/>
                <a:gd name="connsiteY2" fmla="*/ 270030 h 309145"/>
                <a:gd name="connsiteX3" fmla="*/ 131503 w 296898"/>
                <a:gd name="connsiteY3" fmla="*/ 309145 h 309145"/>
                <a:gd name="connsiteX4" fmla="*/ 3200 w 296898"/>
                <a:gd name="connsiteY4" fmla="*/ 270030 h 309145"/>
                <a:gd name="connsiteX0" fmla="*/ 3200 w 296898"/>
                <a:gd name="connsiteY0" fmla="*/ 270030 h 316249"/>
                <a:gd name="connsiteX1" fmla="*/ 150049 w 296898"/>
                <a:gd name="connsiteY1" fmla="*/ 0 h 316249"/>
                <a:gd name="connsiteX2" fmla="*/ 296898 w 296898"/>
                <a:gd name="connsiteY2" fmla="*/ 270030 h 316249"/>
                <a:gd name="connsiteX3" fmla="*/ 131503 w 296898"/>
                <a:gd name="connsiteY3" fmla="*/ 309145 h 316249"/>
                <a:gd name="connsiteX4" fmla="*/ 3200 w 296898"/>
                <a:gd name="connsiteY4" fmla="*/ 270030 h 316249"/>
                <a:gd name="connsiteX0" fmla="*/ 3200 w 308710"/>
                <a:gd name="connsiteY0" fmla="*/ 270030 h 316249"/>
                <a:gd name="connsiteX1" fmla="*/ 150049 w 308710"/>
                <a:gd name="connsiteY1" fmla="*/ 0 h 316249"/>
                <a:gd name="connsiteX2" fmla="*/ 296898 w 308710"/>
                <a:gd name="connsiteY2" fmla="*/ 270030 h 316249"/>
                <a:gd name="connsiteX3" fmla="*/ 131503 w 308710"/>
                <a:gd name="connsiteY3" fmla="*/ 309145 h 316249"/>
                <a:gd name="connsiteX4" fmla="*/ 3200 w 308710"/>
                <a:gd name="connsiteY4" fmla="*/ 270030 h 316249"/>
                <a:gd name="connsiteX0" fmla="*/ 3200 w 302857"/>
                <a:gd name="connsiteY0" fmla="*/ 270030 h 316249"/>
                <a:gd name="connsiteX1" fmla="*/ 150049 w 302857"/>
                <a:gd name="connsiteY1" fmla="*/ 0 h 316249"/>
                <a:gd name="connsiteX2" fmla="*/ 296898 w 302857"/>
                <a:gd name="connsiteY2" fmla="*/ 270030 h 316249"/>
                <a:gd name="connsiteX3" fmla="*/ 131503 w 302857"/>
                <a:gd name="connsiteY3" fmla="*/ 309145 h 316249"/>
                <a:gd name="connsiteX4" fmla="*/ 3200 w 302857"/>
                <a:gd name="connsiteY4" fmla="*/ 270030 h 316249"/>
                <a:gd name="connsiteX0" fmla="*/ 3200 w 296898"/>
                <a:gd name="connsiteY0" fmla="*/ 270030 h 315305"/>
                <a:gd name="connsiteX1" fmla="*/ 150049 w 296898"/>
                <a:gd name="connsiteY1" fmla="*/ 0 h 315305"/>
                <a:gd name="connsiteX2" fmla="*/ 296898 w 296898"/>
                <a:gd name="connsiteY2" fmla="*/ 270030 h 315305"/>
                <a:gd name="connsiteX3" fmla="*/ 151977 w 296898"/>
                <a:gd name="connsiteY3" fmla="*/ 307867 h 315305"/>
                <a:gd name="connsiteX4" fmla="*/ 3200 w 296898"/>
                <a:gd name="connsiteY4" fmla="*/ 270030 h 315305"/>
                <a:gd name="connsiteX0" fmla="*/ 3200 w 296898"/>
                <a:gd name="connsiteY0" fmla="*/ 270030 h 312962"/>
                <a:gd name="connsiteX1" fmla="*/ 150049 w 296898"/>
                <a:gd name="connsiteY1" fmla="*/ 0 h 312962"/>
                <a:gd name="connsiteX2" fmla="*/ 296898 w 296898"/>
                <a:gd name="connsiteY2" fmla="*/ 270030 h 312962"/>
                <a:gd name="connsiteX3" fmla="*/ 151977 w 296898"/>
                <a:gd name="connsiteY3" fmla="*/ 307867 h 312962"/>
                <a:gd name="connsiteX4" fmla="*/ 3200 w 296898"/>
                <a:gd name="connsiteY4" fmla="*/ 270030 h 312962"/>
                <a:gd name="connsiteX0" fmla="*/ 3200 w 296900"/>
                <a:gd name="connsiteY0" fmla="*/ 270030 h 307660"/>
                <a:gd name="connsiteX1" fmla="*/ 150049 w 296900"/>
                <a:gd name="connsiteY1" fmla="*/ 0 h 307660"/>
                <a:gd name="connsiteX2" fmla="*/ 296898 w 296900"/>
                <a:gd name="connsiteY2" fmla="*/ 270030 h 307660"/>
                <a:gd name="connsiteX3" fmla="*/ 146884 w 296900"/>
                <a:gd name="connsiteY3" fmla="*/ 299955 h 307660"/>
                <a:gd name="connsiteX4" fmla="*/ 3200 w 296900"/>
                <a:gd name="connsiteY4" fmla="*/ 270030 h 307660"/>
                <a:gd name="connsiteX0" fmla="*/ 2617 w 296646"/>
                <a:gd name="connsiteY0" fmla="*/ 303552 h 341182"/>
                <a:gd name="connsiteX1" fmla="*/ 181130 w 296646"/>
                <a:gd name="connsiteY1" fmla="*/ 0 h 341182"/>
                <a:gd name="connsiteX2" fmla="*/ 296315 w 296646"/>
                <a:gd name="connsiteY2" fmla="*/ 303552 h 341182"/>
                <a:gd name="connsiteX3" fmla="*/ 146301 w 296646"/>
                <a:gd name="connsiteY3" fmla="*/ 333477 h 341182"/>
                <a:gd name="connsiteX4" fmla="*/ 2617 w 296646"/>
                <a:gd name="connsiteY4" fmla="*/ 303552 h 341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96646" h="341182">
                  <a:moveTo>
                    <a:pt x="2617" y="303552"/>
                  </a:moveTo>
                  <a:cubicBezTo>
                    <a:pt x="-21858" y="258547"/>
                    <a:pt x="132180" y="0"/>
                    <a:pt x="181130" y="0"/>
                  </a:cubicBezTo>
                  <a:cubicBezTo>
                    <a:pt x="230080" y="0"/>
                    <a:pt x="302120" y="247973"/>
                    <a:pt x="296315" y="303552"/>
                  </a:cubicBezTo>
                  <a:cubicBezTo>
                    <a:pt x="290510" y="359131"/>
                    <a:pt x="204829" y="325713"/>
                    <a:pt x="146301" y="333477"/>
                  </a:cubicBezTo>
                  <a:cubicBezTo>
                    <a:pt x="87773" y="341241"/>
                    <a:pt x="-474" y="355076"/>
                    <a:pt x="2617" y="303552"/>
                  </a:cubicBezTo>
                  <a:close/>
                </a:path>
              </a:pathLst>
            </a:custGeom>
            <a:solidFill>
              <a:srgbClr val="99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8" name="Oval 335"/>
            <p:cNvSpPr>
              <a:spLocks noChangeArrowheads="1"/>
            </p:cNvSpPr>
            <p:nvPr/>
          </p:nvSpPr>
          <p:spPr bwMode="auto">
            <a:xfrm>
              <a:off x="6602446" y="3242111"/>
              <a:ext cx="550194" cy="307956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09" name="グループ化 208"/>
            <p:cNvGrpSpPr/>
            <p:nvPr/>
          </p:nvGrpSpPr>
          <p:grpSpPr>
            <a:xfrm>
              <a:off x="6825966" y="3189458"/>
              <a:ext cx="103154" cy="103154"/>
              <a:chOff x="3007688" y="5115913"/>
              <a:chExt cx="195910" cy="195911"/>
            </a:xfrm>
          </p:grpSpPr>
          <p:sp>
            <p:nvSpPr>
              <p:cNvPr id="210" name="Oval 344"/>
              <p:cNvSpPr>
                <a:spLocks noChangeArrowheads="1"/>
              </p:cNvSpPr>
              <p:nvPr/>
            </p:nvSpPr>
            <p:spPr bwMode="auto">
              <a:xfrm>
                <a:off x="3007688" y="5115913"/>
                <a:ext cx="195910" cy="19591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11" name="Oval 344"/>
              <p:cNvSpPr>
                <a:spLocks noChangeArrowheads="1"/>
              </p:cNvSpPr>
              <p:nvPr/>
            </p:nvSpPr>
            <p:spPr bwMode="auto">
              <a:xfrm>
                <a:off x="3056664" y="5131153"/>
                <a:ext cx="97955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212" name="グループ化 211"/>
          <p:cNvGrpSpPr>
            <a:grpSpLocks/>
          </p:cNvGrpSpPr>
          <p:nvPr/>
        </p:nvGrpSpPr>
        <p:grpSpPr bwMode="auto">
          <a:xfrm>
            <a:off x="8463390" y="4736559"/>
            <a:ext cx="529369" cy="1590235"/>
            <a:chOff x="4773613" y="5049838"/>
            <a:chExt cx="395287" cy="1187450"/>
          </a:xfrm>
        </p:grpSpPr>
        <p:sp>
          <p:nvSpPr>
            <p:cNvPr id="213" name="AutoShape 306"/>
            <p:cNvSpPr>
              <a:spLocks noChangeArrowheads="1"/>
            </p:cNvSpPr>
            <p:nvPr/>
          </p:nvSpPr>
          <p:spPr bwMode="auto">
            <a:xfrm>
              <a:off x="4845050" y="5589588"/>
              <a:ext cx="252413" cy="647700"/>
            </a:xfrm>
            <a:prstGeom prst="can">
              <a:avLst>
                <a:gd name="adj" fmla="val 36115"/>
              </a:avLst>
            </a:prstGeom>
            <a:gradFill rotWithShape="1">
              <a:gsLst>
                <a:gs pos="0">
                  <a:srgbClr val="FFCC99"/>
                </a:gs>
                <a:gs pos="50000">
                  <a:srgbClr val="FFFFCE"/>
                </a:gs>
                <a:gs pos="100000">
                  <a:srgbClr val="FFCC99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14" name="AutoShape 312"/>
            <p:cNvSpPr>
              <a:spLocks noChangeArrowheads="1"/>
            </p:cNvSpPr>
            <p:nvPr/>
          </p:nvSpPr>
          <p:spPr bwMode="auto">
            <a:xfrm>
              <a:off x="4845050" y="5610225"/>
              <a:ext cx="252413" cy="158750"/>
            </a:xfrm>
            <a:prstGeom prst="can">
              <a:avLst>
                <a:gd name="adj" fmla="val 50000"/>
              </a:avLst>
            </a:prstGeom>
            <a:solidFill>
              <a:srgbClr val="808080">
                <a:alpha val="50195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1" name="AutoShape 307"/>
            <p:cNvSpPr>
              <a:spLocks noChangeArrowheads="1"/>
            </p:cNvSpPr>
            <p:nvPr/>
          </p:nvSpPr>
          <p:spPr bwMode="auto">
            <a:xfrm>
              <a:off x="4773613" y="5157788"/>
              <a:ext cx="395287" cy="503237"/>
            </a:xfrm>
            <a:prstGeom prst="can">
              <a:avLst>
                <a:gd name="adj" fmla="val 31827"/>
              </a:avLst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1" name="AutoShape 309"/>
            <p:cNvSpPr>
              <a:spLocks noChangeArrowheads="1"/>
            </p:cNvSpPr>
            <p:nvPr/>
          </p:nvSpPr>
          <p:spPr bwMode="auto">
            <a:xfrm>
              <a:off x="4808538" y="5265738"/>
              <a:ext cx="323850" cy="468312"/>
            </a:xfrm>
            <a:prstGeom prst="can">
              <a:avLst>
                <a:gd name="adj" fmla="val 48591"/>
              </a:avLst>
            </a:prstGeom>
            <a:gradFill rotWithShape="1">
              <a:gsLst>
                <a:gs pos="0">
                  <a:srgbClr val="FFCC99"/>
                </a:gs>
                <a:gs pos="50000">
                  <a:srgbClr val="FFFFCE"/>
                </a:gs>
                <a:gs pos="100000">
                  <a:srgbClr val="FFCC99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8" name="Oval 310"/>
            <p:cNvSpPr>
              <a:spLocks noChangeArrowheads="1"/>
            </p:cNvSpPr>
            <p:nvPr/>
          </p:nvSpPr>
          <p:spPr bwMode="auto">
            <a:xfrm>
              <a:off x="4773613" y="5265738"/>
              <a:ext cx="371475" cy="179387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9" name="Rectangle 311"/>
            <p:cNvSpPr>
              <a:spLocks noChangeArrowheads="1"/>
            </p:cNvSpPr>
            <p:nvPr/>
          </p:nvSpPr>
          <p:spPr bwMode="auto">
            <a:xfrm>
              <a:off x="4794250" y="5300663"/>
              <a:ext cx="357188" cy="58737"/>
            </a:xfrm>
            <a:prstGeom prst="rect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0" name="Oval 313"/>
            <p:cNvSpPr>
              <a:spLocks noChangeArrowheads="1"/>
            </p:cNvSpPr>
            <p:nvPr/>
          </p:nvSpPr>
          <p:spPr bwMode="auto">
            <a:xfrm>
              <a:off x="4773613" y="5049838"/>
              <a:ext cx="395287" cy="323850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1" name="Oval 314"/>
            <p:cNvSpPr>
              <a:spLocks noChangeArrowheads="1"/>
            </p:cNvSpPr>
            <p:nvPr/>
          </p:nvSpPr>
          <p:spPr bwMode="auto">
            <a:xfrm>
              <a:off x="4845050" y="5481638"/>
              <a:ext cx="107950" cy="34925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2" name="Oval 315"/>
            <p:cNvSpPr>
              <a:spLocks noChangeArrowheads="1"/>
            </p:cNvSpPr>
            <p:nvPr/>
          </p:nvSpPr>
          <p:spPr bwMode="auto">
            <a:xfrm>
              <a:off x="4989513" y="5481638"/>
              <a:ext cx="107950" cy="34925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8" name="月 3"/>
            <p:cNvSpPr>
              <a:spLocks noChangeArrowheads="1"/>
            </p:cNvSpPr>
            <p:nvPr/>
          </p:nvSpPr>
          <p:spPr bwMode="auto">
            <a:xfrm rot="-5400000">
              <a:off x="4948238" y="5719762"/>
              <a:ext cx="46038" cy="252413"/>
            </a:xfrm>
            <a:prstGeom prst="moon">
              <a:avLst>
                <a:gd name="adj" fmla="val 50000"/>
              </a:avLst>
            </a:prstGeom>
            <a:solidFill>
              <a:srgbClr val="FF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 algn="ctr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69" name="月 164"/>
            <p:cNvSpPr>
              <a:spLocks noChangeArrowheads="1"/>
            </p:cNvSpPr>
            <p:nvPr/>
          </p:nvSpPr>
          <p:spPr bwMode="auto">
            <a:xfrm rot="-5400000">
              <a:off x="4948238" y="5761037"/>
              <a:ext cx="46038" cy="252413"/>
            </a:xfrm>
            <a:prstGeom prst="moon">
              <a:avLst>
                <a:gd name="adj" fmla="val 50000"/>
              </a:avLst>
            </a:prstGeom>
            <a:solidFill>
              <a:srgbClr val="FF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 algn="ctr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70" name="月 165"/>
            <p:cNvSpPr>
              <a:spLocks noChangeArrowheads="1"/>
            </p:cNvSpPr>
            <p:nvPr/>
          </p:nvSpPr>
          <p:spPr bwMode="auto">
            <a:xfrm rot="-5400000">
              <a:off x="4948238" y="5949950"/>
              <a:ext cx="46037" cy="252413"/>
            </a:xfrm>
            <a:prstGeom prst="moon">
              <a:avLst>
                <a:gd name="adj" fmla="val 50000"/>
              </a:avLst>
            </a:prstGeom>
            <a:solidFill>
              <a:srgbClr val="FF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 algn="ctr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73" name="月 166"/>
            <p:cNvSpPr>
              <a:spLocks noChangeArrowheads="1"/>
            </p:cNvSpPr>
            <p:nvPr/>
          </p:nvSpPr>
          <p:spPr bwMode="auto">
            <a:xfrm rot="-5400000">
              <a:off x="4948238" y="5991225"/>
              <a:ext cx="46037" cy="252413"/>
            </a:xfrm>
            <a:prstGeom prst="moon">
              <a:avLst>
                <a:gd name="adj" fmla="val 50000"/>
              </a:avLst>
            </a:prstGeom>
            <a:solidFill>
              <a:srgbClr val="FF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 algn="ctr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96" name="グループ化 295"/>
          <p:cNvGrpSpPr/>
          <p:nvPr/>
        </p:nvGrpSpPr>
        <p:grpSpPr>
          <a:xfrm>
            <a:off x="6517451" y="4734957"/>
            <a:ext cx="624174" cy="1575174"/>
            <a:chOff x="6517451" y="2836723"/>
            <a:chExt cx="584390" cy="1537381"/>
          </a:xfrm>
        </p:grpSpPr>
        <p:sp>
          <p:nvSpPr>
            <p:cNvPr id="297" name="角丸四角形 296"/>
            <p:cNvSpPr/>
            <p:nvPr/>
          </p:nvSpPr>
          <p:spPr bwMode="auto">
            <a:xfrm>
              <a:off x="6675484" y="3860851"/>
              <a:ext cx="268323" cy="513253"/>
            </a:xfrm>
            <a:prstGeom prst="roundRect">
              <a:avLst>
                <a:gd name="adj" fmla="val 32570"/>
              </a:avLst>
            </a:prstGeom>
            <a:gradFill rotWithShape="1">
              <a:gsLst>
                <a:gs pos="0">
                  <a:srgbClr val="FFCC99"/>
                </a:gs>
                <a:gs pos="50000">
                  <a:srgbClr val="FFFFCE"/>
                </a:gs>
                <a:gs pos="100000">
                  <a:srgbClr val="FFCC99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8" name="角丸四角形 297"/>
            <p:cNvSpPr/>
            <p:nvPr/>
          </p:nvSpPr>
          <p:spPr bwMode="auto">
            <a:xfrm>
              <a:off x="6675484" y="3354883"/>
              <a:ext cx="268323" cy="513253"/>
            </a:xfrm>
            <a:prstGeom prst="roundRect">
              <a:avLst>
                <a:gd name="adj" fmla="val 32570"/>
              </a:avLst>
            </a:prstGeom>
            <a:gradFill rotWithShape="1">
              <a:gsLst>
                <a:gs pos="0">
                  <a:srgbClr val="FFCC99"/>
                </a:gs>
                <a:gs pos="50000">
                  <a:srgbClr val="FFFFCE"/>
                </a:gs>
                <a:gs pos="100000">
                  <a:srgbClr val="FFCC99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9" name="角丸四角形 298"/>
            <p:cNvSpPr/>
            <p:nvPr/>
          </p:nvSpPr>
          <p:spPr bwMode="auto">
            <a:xfrm>
              <a:off x="6517451" y="2836723"/>
              <a:ext cx="584390" cy="513253"/>
            </a:xfrm>
            <a:prstGeom prst="roundRect">
              <a:avLst>
                <a:gd name="adj" fmla="val 32570"/>
              </a:avLst>
            </a:prstGeom>
            <a:gradFill rotWithShape="1">
              <a:gsLst>
                <a:gs pos="0">
                  <a:srgbClr val="FFCC99"/>
                </a:gs>
                <a:gs pos="50000">
                  <a:srgbClr val="FFFFCE"/>
                </a:gs>
                <a:gs pos="100000">
                  <a:srgbClr val="FFCC99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0" name="角丸四角形 299"/>
            <p:cNvSpPr/>
            <p:nvPr/>
          </p:nvSpPr>
          <p:spPr bwMode="auto">
            <a:xfrm>
              <a:off x="6675484" y="3489868"/>
              <a:ext cx="268323" cy="45719"/>
            </a:xfrm>
            <a:prstGeom prst="roundRect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1" name="角丸四角形 300"/>
            <p:cNvSpPr/>
            <p:nvPr/>
          </p:nvSpPr>
          <p:spPr bwMode="auto">
            <a:xfrm>
              <a:off x="6675484" y="3568608"/>
              <a:ext cx="268323" cy="45719"/>
            </a:xfrm>
            <a:prstGeom prst="roundRect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2" name="角丸四角形 301"/>
            <p:cNvSpPr/>
            <p:nvPr/>
          </p:nvSpPr>
          <p:spPr bwMode="auto">
            <a:xfrm>
              <a:off x="6675484" y="3967388"/>
              <a:ext cx="268323" cy="45719"/>
            </a:xfrm>
            <a:prstGeom prst="roundRect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3" name="角丸四角形 302"/>
            <p:cNvSpPr/>
            <p:nvPr/>
          </p:nvSpPr>
          <p:spPr bwMode="auto">
            <a:xfrm>
              <a:off x="6675484" y="4046128"/>
              <a:ext cx="268323" cy="45719"/>
            </a:xfrm>
            <a:prstGeom prst="roundRect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4" name="円/楕円 303"/>
            <p:cNvSpPr/>
            <p:nvPr/>
          </p:nvSpPr>
          <p:spPr bwMode="auto">
            <a:xfrm>
              <a:off x="6520903" y="3023139"/>
              <a:ext cx="52277" cy="197793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5" name="円/楕円 304"/>
            <p:cNvSpPr/>
            <p:nvPr/>
          </p:nvSpPr>
          <p:spPr bwMode="auto">
            <a:xfrm>
              <a:off x="7049223" y="3023139"/>
              <a:ext cx="52277" cy="197793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06" name="グループ化 305"/>
            <p:cNvGrpSpPr/>
            <p:nvPr/>
          </p:nvGrpSpPr>
          <p:grpSpPr>
            <a:xfrm>
              <a:off x="6665550" y="2869364"/>
              <a:ext cx="278257" cy="86883"/>
              <a:chOff x="6242646" y="3143159"/>
              <a:chExt cx="394102" cy="99620"/>
            </a:xfrm>
            <a:solidFill>
              <a:schemeClr val="tx1"/>
            </a:solidFill>
          </p:grpSpPr>
          <p:sp>
            <p:nvSpPr>
              <p:cNvPr id="312" name="月 311"/>
              <p:cNvSpPr/>
              <p:nvPr/>
            </p:nvSpPr>
            <p:spPr bwMode="auto">
              <a:xfrm rot="5400000">
                <a:off x="6292456" y="3093349"/>
                <a:ext cx="99620" cy="199240"/>
              </a:xfrm>
              <a:prstGeom prst="moon">
                <a:avLst>
                  <a:gd name="adj" fmla="val 80596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3" name="月 312"/>
              <p:cNvSpPr/>
              <p:nvPr/>
            </p:nvSpPr>
            <p:spPr bwMode="auto">
              <a:xfrm rot="5400000">
                <a:off x="6487318" y="3093349"/>
                <a:ext cx="99620" cy="199240"/>
              </a:xfrm>
              <a:prstGeom prst="moon">
                <a:avLst>
                  <a:gd name="adj" fmla="val 80596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07" name="グループ化 306"/>
            <p:cNvGrpSpPr/>
            <p:nvPr/>
          </p:nvGrpSpPr>
          <p:grpSpPr>
            <a:xfrm>
              <a:off x="6617165" y="3029583"/>
              <a:ext cx="396819" cy="92452"/>
              <a:chOff x="6617165" y="3029583"/>
              <a:chExt cx="365025" cy="135256"/>
            </a:xfrm>
          </p:grpSpPr>
          <p:sp>
            <p:nvSpPr>
              <p:cNvPr id="308" name="月 307"/>
              <p:cNvSpPr/>
              <p:nvPr/>
            </p:nvSpPr>
            <p:spPr bwMode="auto">
              <a:xfrm rot="5400000">
                <a:off x="6661565" y="2985183"/>
                <a:ext cx="45719" cy="134520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9" name="月 308"/>
              <p:cNvSpPr/>
              <p:nvPr/>
            </p:nvSpPr>
            <p:spPr bwMode="auto">
              <a:xfrm rot="5400000">
                <a:off x="6892070" y="2985184"/>
                <a:ext cx="45719" cy="134520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0" name="月 309"/>
              <p:cNvSpPr/>
              <p:nvPr/>
            </p:nvSpPr>
            <p:spPr bwMode="auto">
              <a:xfrm rot="5400000">
                <a:off x="6661565" y="3074719"/>
                <a:ext cx="45719" cy="134520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1" name="月 310"/>
              <p:cNvSpPr/>
              <p:nvPr/>
            </p:nvSpPr>
            <p:spPr bwMode="auto">
              <a:xfrm rot="5400000">
                <a:off x="6892070" y="3074720"/>
                <a:ext cx="45719" cy="134520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3" name="グループ化 52"/>
          <p:cNvGrpSpPr/>
          <p:nvPr/>
        </p:nvGrpSpPr>
        <p:grpSpPr>
          <a:xfrm>
            <a:off x="8026711" y="2577575"/>
            <a:ext cx="1369219" cy="1823249"/>
            <a:chOff x="8026711" y="2577575"/>
            <a:chExt cx="1369219" cy="1823249"/>
          </a:xfrm>
        </p:grpSpPr>
        <p:grpSp>
          <p:nvGrpSpPr>
            <p:cNvPr id="9" name="グループ化 8"/>
            <p:cNvGrpSpPr/>
            <p:nvPr/>
          </p:nvGrpSpPr>
          <p:grpSpPr>
            <a:xfrm flipH="1">
              <a:off x="8767625" y="2577575"/>
              <a:ext cx="615274" cy="615274"/>
              <a:chOff x="8853859" y="2577575"/>
              <a:chExt cx="615274" cy="615274"/>
            </a:xfrm>
          </p:grpSpPr>
          <p:sp>
            <p:nvSpPr>
              <p:cNvPr id="334" name="Oval 329"/>
              <p:cNvSpPr>
                <a:spLocks noChangeArrowheads="1"/>
              </p:cNvSpPr>
              <p:nvPr/>
            </p:nvSpPr>
            <p:spPr bwMode="auto">
              <a:xfrm>
                <a:off x="8853859" y="2577575"/>
                <a:ext cx="615274" cy="615274"/>
              </a:xfrm>
              <a:prstGeom prst="ellipse">
                <a:avLst/>
              </a:prstGeom>
              <a:solidFill>
                <a:schemeClr val="bg1">
                  <a:lumMod val="6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35" name="Oval 330"/>
              <p:cNvSpPr>
                <a:spLocks noChangeArrowheads="1"/>
              </p:cNvSpPr>
              <p:nvPr/>
            </p:nvSpPr>
            <p:spPr bwMode="auto">
              <a:xfrm>
                <a:off x="9004090" y="2727804"/>
                <a:ext cx="411690" cy="411694"/>
              </a:xfrm>
              <a:prstGeom prst="ellipse">
                <a:avLst/>
              </a:pr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315" name="Oval 315"/>
            <p:cNvSpPr>
              <a:spLocks noChangeArrowheads="1"/>
            </p:cNvSpPr>
            <p:nvPr/>
          </p:nvSpPr>
          <p:spPr bwMode="auto">
            <a:xfrm rot="1800000">
              <a:off x="8026711" y="3421273"/>
              <a:ext cx="587730" cy="19375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6" name="Oval 318"/>
            <p:cNvSpPr>
              <a:spLocks noChangeArrowheads="1"/>
            </p:cNvSpPr>
            <p:nvPr/>
          </p:nvSpPr>
          <p:spPr bwMode="auto">
            <a:xfrm rot="19800000" flipH="1">
              <a:off x="8808199" y="3421273"/>
              <a:ext cx="587731" cy="19375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7" name="Oval 321"/>
            <p:cNvSpPr>
              <a:spLocks noChangeArrowheads="1"/>
            </p:cNvSpPr>
            <p:nvPr/>
          </p:nvSpPr>
          <p:spPr bwMode="auto">
            <a:xfrm rot="18000000">
              <a:off x="8122514" y="4010080"/>
              <a:ext cx="587731" cy="19375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8" name="Oval 322"/>
            <p:cNvSpPr>
              <a:spLocks noChangeArrowheads="1"/>
            </p:cNvSpPr>
            <p:nvPr/>
          </p:nvSpPr>
          <p:spPr bwMode="auto">
            <a:xfrm rot="3600000" flipH="1">
              <a:off x="8710244" y="4010080"/>
              <a:ext cx="587731" cy="19375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9" name="Oval 323"/>
            <p:cNvSpPr>
              <a:spLocks noChangeArrowheads="1"/>
            </p:cNvSpPr>
            <p:nvPr/>
          </p:nvSpPr>
          <p:spPr bwMode="auto">
            <a:xfrm>
              <a:off x="8319500" y="3324395"/>
              <a:ext cx="781488" cy="87836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0" name="Oval 329"/>
            <p:cNvSpPr>
              <a:spLocks noChangeArrowheads="1"/>
            </p:cNvSpPr>
            <p:nvPr/>
          </p:nvSpPr>
          <p:spPr bwMode="auto">
            <a:xfrm>
              <a:off x="8061379" y="2577575"/>
              <a:ext cx="615274" cy="615274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1" name="Oval 330"/>
            <p:cNvSpPr>
              <a:spLocks noChangeArrowheads="1"/>
            </p:cNvSpPr>
            <p:nvPr/>
          </p:nvSpPr>
          <p:spPr bwMode="auto">
            <a:xfrm>
              <a:off x="8211610" y="2727804"/>
              <a:ext cx="411690" cy="411694"/>
            </a:xfrm>
            <a:prstGeom prst="ellipse">
              <a:avLst/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4" name="Oval 335"/>
            <p:cNvSpPr>
              <a:spLocks noChangeArrowheads="1"/>
            </p:cNvSpPr>
            <p:nvPr/>
          </p:nvSpPr>
          <p:spPr bwMode="auto">
            <a:xfrm>
              <a:off x="8319500" y="2763029"/>
              <a:ext cx="781488" cy="755124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6" name="Oval 337"/>
            <p:cNvSpPr>
              <a:spLocks noChangeArrowheads="1"/>
            </p:cNvSpPr>
            <p:nvPr/>
          </p:nvSpPr>
          <p:spPr bwMode="auto">
            <a:xfrm>
              <a:off x="8612289" y="3813094"/>
              <a:ext cx="195910" cy="195911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7" name="AutoShape 338"/>
            <p:cNvSpPr>
              <a:spLocks noChangeArrowheads="1"/>
            </p:cNvSpPr>
            <p:nvPr/>
          </p:nvSpPr>
          <p:spPr bwMode="auto">
            <a:xfrm rot="2700000">
              <a:off x="8612288" y="3813095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8" name="Oval 339"/>
            <p:cNvSpPr>
              <a:spLocks noChangeArrowheads="1"/>
            </p:cNvSpPr>
            <p:nvPr/>
          </p:nvSpPr>
          <p:spPr bwMode="auto">
            <a:xfrm>
              <a:off x="8418532" y="3031606"/>
              <a:ext cx="195910" cy="1959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9" name="AutoShape 340"/>
            <p:cNvSpPr>
              <a:spLocks noChangeArrowheads="1"/>
            </p:cNvSpPr>
            <p:nvPr/>
          </p:nvSpPr>
          <p:spPr bwMode="auto">
            <a:xfrm rot="2700000">
              <a:off x="8418532" y="3031606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0" name="Oval 341"/>
            <p:cNvSpPr>
              <a:spLocks noChangeArrowheads="1"/>
            </p:cNvSpPr>
            <p:nvPr/>
          </p:nvSpPr>
          <p:spPr bwMode="auto">
            <a:xfrm>
              <a:off x="8808199" y="3031606"/>
              <a:ext cx="195911" cy="1959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1" name="AutoShape 342"/>
            <p:cNvSpPr>
              <a:spLocks noChangeArrowheads="1"/>
            </p:cNvSpPr>
            <p:nvPr/>
          </p:nvSpPr>
          <p:spPr bwMode="auto">
            <a:xfrm rot="2700000">
              <a:off x="8808200" y="3031605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9525">
              <a:noFill/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8" name="グループ化 7"/>
            <p:cNvGrpSpPr/>
            <p:nvPr/>
          </p:nvGrpSpPr>
          <p:grpSpPr>
            <a:xfrm>
              <a:off x="8662568" y="3454715"/>
              <a:ext cx="95352" cy="95352"/>
              <a:chOff x="8612289" y="3128484"/>
              <a:chExt cx="195910" cy="195911"/>
            </a:xfrm>
          </p:grpSpPr>
          <p:sp>
            <p:nvSpPr>
              <p:cNvPr id="332" name="Oval 344"/>
              <p:cNvSpPr>
                <a:spLocks noChangeArrowheads="1"/>
              </p:cNvSpPr>
              <p:nvPr/>
            </p:nvSpPr>
            <p:spPr bwMode="auto">
              <a:xfrm>
                <a:off x="8612289" y="3128484"/>
                <a:ext cx="195910" cy="19591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33" name="Oval 344"/>
              <p:cNvSpPr>
                <a:spLocks noChangeArrowheads="1"/>
              </p:cNvSpPr>
              <p:nvPr/>
            </p:nvSpPr>
            <p:spPr bwMode="auto">
              <a:xfrm>
                <a:off x="8661265" y="3143724"/>
                <a:ext cx="97955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8" name="グループ化 57"/>
          <p:cNvGrpSpPr/>
          <p:nvPr/>
        </p:nvGrpSpPr>
        <p:grpSpPr>
          <a:xfrm>
            <a:off x="352804" y="4644135"/>
            <a:ext cx="2020271" cy="1974244"/>
            <a:chOff x="352804" y="4644135"/>
            <a:chExt cx="2020271" cy="1974244"/>
          </a:xfrm>
        </p:grpSpPr>
        <p:grpSp>
          <p:nvGrpSpPr>
            <p:cNvPr id="274" name="グループ化 273"/>
            <p:cNvGrpSpPr/>
            <p:nvPr/>
          </p:nvGrpSpPr>
          <p:grpSpPr>
            <a:xfrm>
              <a:off x="352804" y="4644135"/>
              <a:ext cx="2020271" cy="1974244"/>
              <a:chOff x="2095368" y="2373339"/>
              <a:chExt cx="2528738" cy="2471127"/>
            </a:xfrm>
          </p:grpSpPr>
          <p:sp>
            <p:nvSpPr>
              <p:cNvPr id="275" name="アーチ 274"/>
              <p:cNvSpPr/>
              <p:nvPr/>
            </p:nvSpPr>
            <p:spPr bwMode="auto">
              <a:xfrm rot="10800000">
                <a:off x="2292430" y="2373339"/>
                <a:ext cx="1491999" cy="1492002"/>
              </a:xfrm>
              <a:prstGeom prst="blockArc">
                <a:avLst>
                  <a:gd name="adj1" fmla="val 9542467"/>
                  <a:gd name="adj2" fmla="val 21062056"/>
                  <a:gd name="adj3" fmla="val 9371"/>
                </a:avLst>
              </a:prstGeom>
              <a:solidFill>
                <a:srgbClr val="FFCC66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76" name="グループ化 275"/>
              <p:cNvGrpSpPr/>
              <p:nvPr/>
            </p:nvGrpSpPr>
            <p:grpSpPr>
              <a:xfrm>
                <a:off x="2095368" y="2700126"/>
                <a:ext cx="2528738" cy="2144340"/>
                <a:chOff x="2095368" y="2700126"/>
                <a:chExt cx="2528738" cy="2144340"/>
              </a:xfrm>
            </p:grpSpPr>
            <p:grpSp>
              <p:nvGrpSpPr>
                <p:cNvPr id="277" name="グループ化 276"/>
                <p:cNvGrpSpPr/>
                <p:nvPr/>
              </p:nvGrpSpPr>
              <p:grpSpPr>
                <a:xfrm rot="20700000">
                  <a:off x="2095368" y="2888939"/>
                  <a:ext cx="2528738" cy="630070"/>
                  <a:chOff x="2292429" y="5184195"/>
                  <a:chExt cx="2528738" cy="630070"/>
                </a:xfrm>
              </p:grpSpPr>
              <p:sp>
                <p:nvSpPr>
                  <p:cNvPr id="293" name="正方形/長方形 292"/>
                  <p:cNvSpPr/>
                  <p:nvPr/>
                </p:nvSpPr>
                <p:spPr bwMode="auto">
                  <a:xfrm>
                    <a:off x="2292429" y="5184195"/>
                    <a:ext cx="2470523" cy="90010"/>
                  </a:xfrm>
                  <a:prstGeom prst="rect">
                    <a:avLst/>
                  </a:prstGeom>
                  <a:solidFill>
                    <a:srgbClr val="CC99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94" name="台形 293"/>
                  <p:cNvSpPr/>
                  <p:nvPr/>
                </p:nvSpPr>
                <p:spPr bwMode="auto">
                  <a:xfrm>
                    <a:off x="4007895" y="5274205"/>
                    <a:ext cx="813272" cy="540060"/>
                  </a:xfrm>
                  <a:prstGeom prst="trapezoid">
                    <a:avLst>
                      <a:gd name="adj" fmla="val 28762"/>
                    </a:avLst>
                  </a:prstGeom>
                  <a:solidFill>
                    <a:schemeClr val="bg1">
                      <a:lumMod val="50000"/>
                    </a:schemeClr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95" name="台形 294"/>
                  <p:cNvSpPr/>
                  <p:nvPr/>
                </p:nvSpPr>
                <p:spPr bwMode="auto">
                  <a:xfrm>
                    <a:off x="4007895" y="5679249"/>
                    <a:ext cx="813272" cy="135015"/>
                  </a:xfrm>
                  <a:prstGeom prst="trapezoid">
                    <a:avLst>
                      <a:gd name="adj" fmla="val 28762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78" name="円/楕円 277"/>
                <p:cNvSpPr/>
                <p:nvPr/>
              </p:nvSpPr>
              <p:spPr bwMode="auto">
                <a:xfrm>
                  <a:off x="2691424" y="3519009"/>
                  <a:ext cx="850597" cy="821553"/>
                </a:xfrm>
                <a:prstGeom prst="ellipse">
                  <a:avLst/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9" name="円/楕円 340"/>
                <p:cNvSpPr/>
                <p:nvPr/>
              </p:nvSpPr>
              <p:spPr bwMode="auto">
                <a:xfrm>
                  <a:off x="2570295" y="4289924"/>
                  <a:ext cx="368835" cy="168364"/>
                </a:xfrm>
                <a:custGeom>
                  <a:avLst/>
                  <a:gdLst>
                    <a:gd name="connsiteX0" fmla="*/ 0 w 319724"/>
                    <a:gd name="connsiteY0" fmla="*/ 84279 h 168557"/>
                    <a:gd name="connsiteX1" fmla="*/ 159862 w 319724"/>
                    <a:gd name="connsiteY1" fmla="*/ 0 h 168557"/>
                    <a:gd name="connsiteX2" fmla="*/ 319724 w 319724"/>
                    <a:gd name="connsiteY2" fmla="*/ 84279 h 168557"/>
                    <a:gd name="connsiteX3" fmla="*/ 159862 w 319724"/>
                    <a:gd name="connsiteY3" fmla="*/ 168558 h 168557"/>
                    <a:gd name="connsiteX4" fmla="*/ 0 w 319724"/>
                    <a:gd name="connsiteY4" fmla="*/ 84279 h 168557"/>
                    <a:gd name="connsiteX0" fmla="*/ 7 w 319731"/>
                    <a:gd name="connsiteY0" fmla="*/ 84279 h 123359"/>
                    <a:gd name="connsiteX1" fmla="*/ 159869 w 319731"/>
                    <a:gd name="connsiteY1" fmla="*/ 0 h 123359"/>
                    <a:gd name="connsiteX2" fmla="*/ 319731 w 319731"/>
                    <a:gd name="connsiteY2" fmla="*/ 84279 h 123359"/>
                    <a:gd name="connsiteX3" fmla="*/ 164949 w 319731"/>
                    <a:gd name="connsiteY3" fmla="*/ 122838 h 123359"/>
                    <a:gd name="connsiteX4" fmla="*/ 7 w 319731"/>
                    <a:gd name="connsiteY4" fmla="*/ 84279 h 12335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19731" h="123359">
                      <a:moveTo>
                        <a:pt x="7" y="84279"/>
                      </a:moveTo>
                      <a:cubicBezTo>
                        <a:pt x="-840" y="63806"/>
                        <a:pt x="71580" y="0"/>
                        <a:pt x="159869" y="0"/>
                      </a:cubicBezTo>
                      <a:cubicBezTo>
                        <a:pt x="248158" y="0"/>
                        <a:pt x="319731" y="37733"/>
                        <a:pt x="319731" y="84279"/>
                      </a:cubicBezTo>
                      <a:cubicBezTo>
                        <a:pt x="319731" y="130825"/>
                        <a:pt x="253238" y="122838"/>
                        <a:pt x="164949" y="122838"/>
                      </a:cubicBezTo>
                      <a:cubicBezTo>
                        <a:pt x="76660" y="122838"/>
                        <a:pt x="854" y="104752"/>
                        <a:pt x="7" y="84279"/>
                      </a:cubicBezTo>
                      <a:close/>
                    </a:path>
                  </a:pathLst>
                </a:cu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80" name="円/楕円 340"/>
                <p:cNvSpPr/>
                <p:nvPr/>
              </p:nvSpPr>
              <p:spPr bwMode="auto">
                <a:xfrm flipH="1">
                  <a:off x="3333644" y="4289924"/>
                  <a:ext cx="368835" cy="168364"/>
                </a:xfrm>
                <a:custGeom>
                  <a:avLst/>
                  <a:gdLst>
                    <a:gd name="connsiteX0" fmla="*/ 0 w 319724"/>
                    <a:gd name="connsiteY0" fmla="*/ 84279 h 168557"/>
                    <a:gd name="connsiteX1" fmla="*/ 159862 w 319724"/>
                    <a:gd name="connsiteY1" fmla="*/ 0 h 168557"/>
                    <a:gd name="connsiteX2" fmla="*/ 319724 w 319724"/>
                    <a:gd name="connsiteY2" fmla="*/ 84279 h 168557"/>
                    <a:gd name="connsiteX3" fmla="*/ 159862 w 319724"/>
                    <a:gd name="connsiteY3" fmla="*/ 168558 h 168557"/>
                    <a:gd name="connsiteX4" fmla="*/ 0 w 319724"/>
                    <a:gd name="connsiteY4" fmla="*/ 84279 h 168557"/>
                    <a:gd name="connsiteX0" fmla="*/ 7 w 319731"/>
                    <a:gd name="connsiteY0" fmla="*/ 84279 h 123359"/>
                    <a:gd name="connsiteX1" fmla="*/ 159869 w 319731"/>
                    <a:gd name="connsiteY1" fmla="*/ 0 h 123359"/>
                    <a:gd name="connsiteX2" fmla="*/ 319731 w 319731"/>
                    <a:gd name="connsiteY2" fmla="*/ 84279 h 123359"/>
                    <a:gd name="connsiteX3" fmla="*/ 164949 w 319731"/>
                    <a:gd name="connsiteY3" fmla="*/ 122838 h 123359"/>
                    <a:gd name="connsiteX4" fmla="*/ 7 w 319731"/>
                    <a:gd name="connsiteY4" fmla="*/ 84279 h 12335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19731" h="123359">
                      <a:moveTo>
                        <a:pt x="7" y="84279"/>
                      </a:moveTo>
                      <a:cubicBezTo>
                        <a:pt x="-840" y="63806"/>
                        <a:pt x="71580" y="0"/>
                        <a:pt x="159869" y="0"/>
                      </a:cubicBezTo>
                      <a:cubicBezTo>
                        <a:pt x="248158" y="0"/>
                        <a:pt x="319731" y="37733"/>
                        <a:pt x="319731" y="84279"/>
                      </a:cubicBezTo>
                      <a:cubicBezTo>
                        <a:pt x="319731" y="130825"/>
                        <a:pt x="253238" y="122838"/>
                        <a:pt x="164949" y="122838"/>
                      </a:cubicBezTo>
                      <a:cubicBezTo>
                        <a:pt x="76660" y="122838"/>
                        <a:pt x="854" y="104752"/>
                        <a:pt x="7" y="84279"/>
                      </a:cubicBezTo>
                      <a:close/>
                    </a:path>
                  </a:pathLst>
                </a:cu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81" name="アーチ 280"/>
                <p:cNvSpPr/>
                <p:nvPr/>
              </p:nvSpPr>
              <p:spPr bwMode="auto">
                <a:xfrm>
                  <a:off x="2700386" y="3951327"/>
                  <a:ext cx="893139" cy="893139"/>
                </a:xfrm>
                <a:prstGeom prst="blockArc">
                  <a:avLst>
                    <a:gd name="adj1" fmla="val 10800000"/>
                    <a:gd name="adj2" fmla="val 6"/>
                    <a:gd name="adj3" fmla="val 18175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2" name="五角形 281"/>
                <p:cNvSpPr/>
                <p:nvPr/>
              </p:nvSpPr>
              <p:spPr bwMode="auto">
                <a:xfrm rot="10800000">
                  <a:off x="2691426" y="3587807"/>
                  <a:ext cx="850595" cy="810090"/>
                </a:xfrm>
                <a:prstGeom prst="pentagon">
                  <a:avLst/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3" name="円/楕円 282"/>
                <p:cNvSpPr/>
                <p:nvPr/>
              </p:nvSpPr>
              <p:spPr bwMode="auto">
                <a:xfrm>
                  <a:off x="2754716" y="3095007"/>
                  <a:ext cx="718410" cy="540060"/>
                </a:xfrm>
                <a:prstGeom prst="ellipse">
                  <a:avLst/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4" name="アーチ 283"/>
                <p:cNvSpPr/>
                <p:nvPr/>
              </p:nvSpPr>
              <p:spPr bwMode="auto">
                <a:xfrm>
                  <a:off x="2667153" y="2959927"/>
                  <a:ext cx="893139" cy="893139"/>
                </a:xfrm>
                <a:prstGeom prst="blockArc">
                  <a:avLst>
                    <a:gd name="adj1" fmla="val 10800000"/>
                    <a:gd name="adj2" fmla="val 6"/>
                    <a:gd name="adj3" fmla="val 18175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5" name="円/楕円 284"/>
                <p:cNvSpPr/>
                <p:nvPr/>
              </p:nvSpPr>
              <p:spPr bwMode="auto">
                <a:xfrm>
                  <a:off x="2855870" y="2959928"/>
                  <a:ext cx="527381" cy="244047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6" name="テキスト ボックス 285"/>
                <p:cNvSpPr txBox="1"/>
                <p:nvPr/>
              </p:nvSpPr>
              <p:spPr>
                <a:xfrm rot="5400000">
                  <a:off x="2903478" y="3712966"/>
                  <a:ext cx="426488" cy="423789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Inflate">
                    <a:avLst>
                      <a:gd name="adj" fmla="val 5578"/>
                    </a:avLst>
                  </a:prstTxWarp>
                  <a:spAutoFit/>
                </a:bodyPr>
                <a:lstStyle/>
                <a:p>
                  <a:r>
                    <a:rPr kumimoji="1" lang="ja-JP" altLang="en-US" b="1" dirty="0" smtClean="0">
                      <a:gradFill flip="none" rotWithShape="1">
                        <a:gsLst>
                          <a:gs pos="0">
                            <a:srgbClr val="FBE4AE"/>
                          </a:gs>
                          <a:gs pos="13000">
                            <a:srgbClr val="BD922A"/>
                          </a:gs>
                          <a:gs pos="21001">
                            <a:srgbClr val="BD922A"/>
                          </a:gs>
                          <a:gs pos="63000">
                            <a:srgbClr val="FBE4AE"/>
                          </a:gs>
                          <a:gs pos="67000">
                            <a:srgbClr val="BD922A"/>
                          </a:gs>
                          <a:gs pos="69000">
                            <a:srgbClr val="835E17"/>
                          </a:gs>
                          <a:gs pos="82001">
                            <a:srgbClr val="A28949"/>
                          </a:gs>
                          <a:gs pos="100000">
                            <a:srgbClr val="FAE3B7"/>
                          </a:gs>
                        </a:gsLst>
                        <a:lin ang="13500000" scaled="0"/>
                        <a:tileRect/>
                      </a:gradFill>
                      <a:latin typeface="+mj-ea"/>
                      <a:ea typeface="+mj-ea"/>
                    </a:rPr>
                    <a:t>金</a:t>
                  </a:r>
                  <a:endParaRPr kumimoji="1" lang="ja-JP" altLang="en-US" b="1" dirty="0">
                    <a:gradFill flip="none" rotWithShape="1">
                      <a:gsLst>
                        <a:gs pos="0">
                          <a:srgbClr val="FBE4AE"/>
                        </a:gs>
                        <a:gs pos="13000">
                          <a:srgbClr val="BD922A"/>
                        </a:gs>
                        <a:gs pos="21001">
                          <a:srgbClr val="BD922A"/>
                        </a:gs>
                        <a:gs pos="63000">
                          <a:srgbClr val="FBE4AE"/>
                        </a:gs>
                        <a:gs pos="67000">
                          <a:srgbClr val="BD922A"/>
                        </a:gs>
                        <a:gs pos="69000">
                          <a:srgbClr val="835E17"/>
                        </a:gs>
                        <a:gs pos="82001">
                          <a:srgbClr val="A28949"/>
                        </a:gs>
                        <a:gs pos="100000">
                          <a:srgbClr val="FAE3B7"/>
                        </a:gs>
                      </a:gsLst>
                      <a:lin ang="13500000" scaled="0"/>
                      <a:tileRect/>
                    </a:gradFill>
                    <a:latin typeface="+mj-ea"/>
                    <a:ea typeface="+mj-ea"/>
                  </a:endParaRPr>
                </a:p>
              </p:txBody>
            </p:sp>
            <p:sp>
              <p:nvSpPr>
                <p:cNvPr id="287" name="円/楕円 286"/>
                <p:cNvSpPr/>
                <p:nvPr/>
              </p:nvSpPr>
              <p:spPr bwMode="auto">
                <a:xfrm>
                  <a:off x="2203286" y="3081126"/>
                  <a:ext cx="277866" cy="245697"/>
                </a:xfrm>
                <a:prstGeom prst="ellipse">
                  <a:avLst/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8" name="円/楕円 287"/>
                <p:cNvSpPr/>
                <p:nvPr/>
              </p:nvSpPr>
              <p:spPr bwMode="auto">
                <a:xfrm>
                  <a:off x="3519006" y="2700126"/>
                  <a:ext cx="277866" cy="245697"/>
                </a:xfrm>
                <a:prstGeom prst="ellipse">
                  <a:avLst/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9" name="円/楕円 288"/>
                <p:cNvSpPr/>
                <p:nvPr/>
              </p:nvSpPr>
              <p:spPr bwMode="auto">
                <a:xfrm>
                  <a:off x="2890026" y="3293985"/>
                  <a:ext cx="172764" cy="45719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0" name="円/楕円 289"/>
                <p:cNvSpPr/>
                <p:nvPr/>
              </p:nvSpPr>
              <p:spPr bwMode="auto">
                <a:xfrm>
                  <a:off x="3160536" y="3293985"/>
                  <a:ext cx="172764" cy="45719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1" name="円/楕円 290"/>
                <p:cNvSpPr/>
                <p:nvPr/>
              </p:nvSpPr>
              <p:spPr bwMode="auto">
                <a:xfrm rot="20608203">
                  <a:off x="3160536" y="3217785"/>
                  <a:ext cx="172764" cy="45719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2" name="円/楕円 291"/>
                <p:cNvSpPr/>
                <p:nvPr/>
              </p:nvSpPr>
              <p:spPr bwMode="auto">
                <a:xfrm rot="991797" flipH="1">
                  <a:off x="2901851" y="3217786"/>
                  <a:ext cx="172764" cy="45719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358" name="円/楕円 357"/>
            <p:cNvSpPr/>
            <p:nvPr/>
          </p:nvSpPr>
          <p:spPr bwMode="auto">
            <a:xfrm>
              <a:off x="1026906" y="5118353"/>
              <a:ext cx="280224" cy="99741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9" name="グループ化 58"/>
          <p:cNvGrpSpPr/>
          <p:nvPr/>
        </p:nvGrpSpPr>
        <p:grpSpPr>
          <a:xfrm>
            <a:off x="2543573" y="4753346"/>
            <a:ext cx="1534793" cy="1508605"/>
            <a:chOff x="2543573" y="4753346"/>
            <a:chExt cx="1534793" cy="1508605"/>
          </a:xfrm>
        </p:grpSpPr>
        <p:grpSp>
          <p:nvGrpSpPr>
            <p:cNvPr id="338" name="グループ化 337"/>
            <p:cNvGrpSpPr/>
            <p:nvPr/>
          </p:nvGrpSpPr>
          <p:grpSpPr>
            <a:xfrm>
              <a:off x="2755258" y="4840526"/>
              <a:ext cx="713551" cy="1148830"/>
              <a:chOff x="2667153" y="2959927"/>
              <a:chExt cx="893139" cy="1437970"/>
            </a:xfrm>
          </p:grpSpPr>
          <p:sp>
            <p:nvSpPr>
              <p:cNvPr id="346" name="アーチ 345"/>
              <p:cNvSpPr/>
              <p:nvPr/>
            </p:nvSpPr>
            <p:spPr bwMode="auto">
              <a:xfrm>
                <a:off x="2667153" y="2959927"/>
                <a:ext cx="893139" cy="893139"/>
              </a:xfrm>
              <a:prstGeom prst="blockArc">
                <a:avLst>
                  <a:gd name="adj1" fmla="val 12902245"/>
                  <a:gd name="adj2" fmla="val 19324854"/>
                  <a:gd name="adj3" fmla="val 1293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4" name="五角形 343"/>
              <p:cNvSpPr/>
              <p:nvPr/>
            </p:nvSpPr>
            <p:spPr bwMode="auto">
              <a:xfrm rot="10800000">
                <a:off x="2691426" y="3587807"/>
                <a:ext cx="850595" cy="810090"/>
              </a:xfrm>
              <a:prstGeom prst="pentagon">
                <a:avLst/>
              </a:prstGeom>
              <a:solidFill>
                <a:srgbClr val="00206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5" name="円/楕円 344"/>
              <p:cNvSpPr/>
              <p:nvPr/>
            </p:nvSpPr>
            <p:spPr bwMode="auto">
              <a:xfrm>
                <a:off x="2809434" y="3050615"/>
                <a:ext cx="612991" cy="584453"/>
              </a:xfrm>
              <a:prstGeom prst="ellipse">
                <a:avLst/>
              </a:prstGeom>
              <a:solidFill>
                <a:srgbClr val="FFCC66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7" name="円/楕円 346"/>
              <p:cNvSpPr/>
              <p:nvPr/>
            </p:nvSpPr>
            <p:spPr bwMode="auto">
              <a:xfrm>
                <a:off x="2855870" y="2959928"/>
                <a:ext cx="527381" cy="244047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1" name="円/楕円 350"/>
              <p:cNvSpPr/>
              <p:nvPr/>
            </p:nvSpPr>
            <p:spPr bwMode="auto">
              <a:xfrm>
                <a:off x="2890026" y="3293985"/>
                <a:ext cx="172764" cy="4571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2" name="円/楕円 351"/>
              <p:cNvSpPr/>
              <p:nvPr/>
            </p:nvSpPr>
            <p:spPr bwMode="auto">
              <a:xfrm>
                <a:off x="3160536" y="3293985"/>
                <a:ext cx="172764" cy="4571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3" name="円/楕円 352"/>
              <p:cNvSpPr/>
              <p:nvPr/>
            </p:nvSpPr>
            <p:spPr bwMode="auto">
              <a:xfrm rot="20608203">
                <a:off x="3160536" y="3217785"/>
                <a:ext cx="172764" cy="4571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4" name="円/楕円 353"/>
              <p:cNvSpPr/>
              <p:nvPr/>
            </p:nvSpPr>
            <p:spPr bwMode="auto">
              <a:xfrm rot="991797" flipH="1">
                <a:off x="2901851" y="3217786"/>
                <a:ext cx="172764" cy="4571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0" name="フローチャート : 論理積ゲート 9"/>
            <p:cNvSpPr/>
            <p:nvPr/>
          </p:nvSpPr>
          <p:spPr bwMode="auto">
            <a:xfrm rot="5400000">
              <a:off x="2823202" y="5334774"/>
              <a:ext cx="577661" cy="1136920"/>
            </a:xfrm>
            <a:prstGeom prst="flowChartDelay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ローチャート: 手作業 10"/>
            <p:cNvSpPr/>
            <p:nvPr/>
          </p:nvSpPr>
          <p:spPr bwMode="auto">
            <a:xfrm rot="10800000">
              <a:off x="2903078" y="6070612"/>
              <a:ext cx="427239" cy="191339"/>
            </a:xfrm>
            <a:prstGeom prst="flowChartManualOperation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" name="フローチャート : 抜出し 11"/>
            <p:cNvSpPr/>
            <p:nvPr/>
          </p:nvSpPr>
          <p:spPr bwMode="auto">
            <a:xfrm rot="10800000">
              <a:off x="3017704" y="4753346"/>
              <a:ext cx="170057" cy="123769"/>
            </a:xfrm>
            <a:prstGeom prst="flowChartExtract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3" name="フローチャート: 手作業 42"/>
            <p:cNvSpPr/>
            <p:nvPr/>
          </p:nvSpPr>
          <p:spPr bwMode="auto">
            <a:xfrm rot="18656102">
              <a:off x="3450863" y="5173035"/>
              <a:ext cx="46381" cy="1208625"/>
            </a:xfrm>
            <a:prstGeom prst="flowChartManualOperation">
              <a:avLst/>
            </a:prstGeom>
            <a:solidFill>
              <a:srgbClr val="99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1" name="円/楕円 360"/>
            <p:cNvSpPr/>
            <p:nvPr/>
          </p:nvSpPr>
          <p:spPr bwMode="auto">
            <a:xfrm>
              <a:off x="3235645" y="5537490"/>
              <a:ext cx="221994" cy="196293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2" name="円/楕円 361"/>
            <p:cNvSpPr/>
            <p:nvPr/>
          </p:nvSpPr>
          <p:spPr bwMode="auto">
            <a:xfrm>
              <a:off x="3057679" y="5430643"/>
              <a:ext cx="221994" cy="196293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9" name="グループ化 48"/>
          <p:cNvGrpSpPr/>
          <p:nvPr/>
        </p:nvGrpSpPr>
        <p:grpSpPr>
          <a:xfrm>
            <a:off x="4142910" y="4419110"/>
            <a:ext cx="1606120" cy="1871815"/>
            <a:chOff x="4149880" y="4570435"/>
            <a:chExt cx="1606120" cy="1871815"/>
          </a:xfrm>
        </p:grpSpPr>
        <p:grpSp>
          <p:nvGrpSpPr>
            <p:cNvPr id="45" name="グループ化 44"/>
            <p:cNvGrpSpPr/>
            <p:nvPr/>
          </p:nvGrpSpPr>
          <p:grpSpPr>
            <a:xfrm rot="884722">
              <a:off x="4283215" y="4570435"/>
              <a:ext cx="1273155" cy="1191997"/>
              <a:chOff x="4226162" y="4644135"/>
              <a:chExt cx="1273155" cy="1191997"/>
            </a:xfrm>
          </p:grpSpPr>
          <p:sp>
            <p:nvSpPr>
              <p:cNvPr id="385" name="アーチ 384"/>
              <p:cNvSpPr/>
              <p:nvPr/>
            </p:nvSpPr>
            <p:spPr bwMode="auto">
              <a:xfrm rot="10800000">
                <a:off x="4297381" y="4644135"/>
                <a:ext cx="1191995" cy="1191997"/>
              </a:xfrm>
              <a:prstGeom prst="blockArc">
                <a:avLst>
                  <a:gd name="adj1" fmla="val 9542467"/>
                  <a:gd name="adj2" fmla="val 21062056"/>
                  <a:gd name="adj3" fmla="val 9371"/>
                </a:avLst>
              </a:prstGeom>
              <a:solidFill>
                <a:srgbClr val="FFCC66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6" name="円/楕円 395"/>
              <p:cNvSpPr/>
              <p:nvPr/>
            </p:nvSpPr>
            <p:spPr bwMode="auto">
              <a:xfrm>
                <a:off x="4226162" y="5209603"/>
                <a:ext cx="221994" cy="196293"/>
              </a:xfrm>
              <a:prstGeom prst="ellipse">
                <a:avLst/>
              </a:prstGeom>
              <a:solidFill>
                <a:srgbClr val="FFCC66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7" name="円/楕円 396"/>
              <p:cNvSpPr/>
              <p:nvPr/>
            </p:nvSpPr>
            <p:spPr bwMode="auto">
              <a:xfrm>
                <a:off x="5277323" y="4905213"/>
                <a:ext cx="221994" cy="196293"/>
              </a:xfrm>
              <a:prstGeom prst="ellipse">
                <a:avLst/>
              </a:prstGeom>
              <a:solidFill>
                <a:srgbClr val="FFCC66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" name="グループ化 47"/>
            <p:cNvGrpSpPr/>
            <p:nvPr/>
          </p:nvGrpSpPr>
          <p:grpSpPr>
            <a:xfrm>
              <a:off x="4149880" y="4994743"/>
              <a:ext cx="1606120" cy="1447507"/>
              <a:chOff x="4149880" y="4994743"/>
              <a:chExt cx="1606120" cy="1447507"/>
            </a:xfrm>
          </p:grpSpPr>
          <p:sp>
            <p:nvSpPr>
              <p:cNvPr id="405" name="フローチャート : 抜出し 404"/>
              <p:cNvSpPr/>
              <p:nvPr/>
            </p:nvSpPr>
            <p:spPr bwMode="auto">
              <a:xfrm rot="10800000">
                <a:off x="4847758" y="4994743"/>
                <a:ext cx="229805" cy="159633"/>
              </a:xfrm>
              <a:prstGeom prst="flowChartExtra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87" name="円/楕円 386"/>
              <p:cNvSpPr/>
              <p:nvPr/>
            </p:nvSpPr>
            <p:spPr bwMode="auto">
              <a:xfrm>
                <a:off x="4635200" y="5563462"/>
                <a:ext cx="641458" cy="668607"/>
              </a:xfrm>
              <a:prstGeom prst="ellipse">
                <a:avLst/>
              </a:prstGeom>
              <a:solidFill>
                <a:srgbClr val="FFCC66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2" name="円/楕円 391"/>
              <p:cNvSpPr/>
              <p:nvPr/>
            </p:nvSpPr>
            <p:spPr bwMode="auto">
              <a:xfrm>
                <a:off x="4705462" y="5185227"/>
                <a:ext cx="496458" cy="466933"/>
              </a:xfrm>
              <a:prstGeom prst="ellipse">
                <a:avLst/>
              </a:prstGeom>
              <a:solidFill>
                <a:srgbClr val="FFCC66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3" name="アーチ 392"/>
              <p:cNvSpPr/>
              <p:nvPr/>
            </p:nvSpPr>
            <p:spPr bwMode="auto">
              <a:xfrm>
                <a:off x="4596757" y="5112774"/>
                <a:ext cx="713551" cy="713551"/>
              </a:xfrm>
              <a:prstGeom prst="blockArc">
                <a:avLst>
                  <a:gd name="adj1" fmla="val 12780800"/>
                  <a:gd name="adj2" fmla="val 19617432"/>
                  <a:gd name="adj3" fmla="val 16706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8" name="円/楕円 397"/>
              <p:cNvSpPr/>
              <p:nvPr/>
            </p:nvSpPr>
            <p:spPr bwMode="auto">
              <a:xfrm>
                <a:off x="4774815" y="5379662"/>
                <a:ext cx="138025" cy="36526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9" name="円/楕円 398"/>
              <p:cNvSpPr/>
              <p:nvPr/>
            </p:nvSpPr>
            <p:spPr bwMode="auto">
              <a:xfrm>
                <a:off x="4990933" y="5379662"/>
                <a:ext cx="138025" cy="36526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0" name="円/楕円 399"/>
              <p:cNvSpPr/>
              <p:nvPr/>
            </p:nvSpPr>
            <p:spPr bwMode="auto">
              <a:xfrm rot="20608203">
                <a:off x="4990933" y="5318784"/>
                <a:ext cx="138025" cy="36526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1" name="円/楕円 400"/>
              <p:cNvSpPr/>
              <p:nvPr/>
            </p:nvSpPr>
            <p:spPr bwMode="auto">
              <a:xfrm rot="991797" flipH="1">
                <a:off x="4784263" y="5318784"/>
                <a:ext cx="138025" cy="36526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2" name="五角形 401"/>
              <p:cNvSpPr/>
              <p:nvPr/>
            </p:nvSpPr>
            <p:spPr bwMode="auto">
              <a:xfrm rot="10800000">
                <a:off x="4616149" y="5614403"/>
                <a:ext cx="679561" cy="647201"/>
              </a:xfrm>
              <a:prstGeom prst="pentagon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3" name="テキスト ボックス 402"/>
              <p:cNvSpPr txBox="1"/>
              <p:nvPr/>
            </p:nvSpPr>
            <p:spPr>
              <a:xfrm rot="5400000">
                <a:off x="4785563" y="5714396"/>
                <a:ext cx="340732" cy="338575"/>
              </a:xfrm>
              <a:prstGeom prst="rect">
                <a:avLst/>
              </a:prstGeom>
              <a:noFill/>
            </p:spPr>
            <p:txBody>
              <a:bodyPr vert="eaVert" wrap="none" rtlCol="0">
                <a:prstTxWarp prst="textInflate">
                  <a:avLst>
                    <a:gd name="adj" fmla="val 5578"/>
                  </a:avLst>
                </a:prstTxWarp>
                <a:spAutoFit/>
              </a:bodyPr>
              <a:lstStyle/>
              <a:p>
                <a:r>
                  <a:rPr kumimoji="1" lang="ja-JP" altLang="en-US" b="1" dirty="0" smtClean="0">
                    <a:solidFill>
                      <a:srgbClr val="FFFF00"/>
                    </a:solidFill>
                    <a:latin typeface="+mj-ea"/>
                    <a:ea typeface="+mj-ea"/>
                  </a:rPr>
                  <a:t>桃</a:t>
                </a:r>
                <a:endParaRPr kumimoji="1" lang="ja-JP" altLang="en-US" b="1" dirty="0">
                  <a:solidFill>
                    <a:srgbClr val="FFFF00"/>
                  </a:solidFill>
                  <a:latin typeface="+mj-ea"/>
                  <a:ea typeface="+mj-ea"/>
                </a:endParaRPr>
              </a:p>
            </p:txBody>
          </p:sp>
          <p:sp>
            <p:nvSpPr>
              <p:cNvPr id="46" name="弦 45"/>
              <p:cNvSpPr/>
              <p:nvPr/>
            </p:nvSpPr>
            <p:spPr bwMode="auto">
              <a:xfrm rot="16200000">
                <a:off x="4907207" y="5593457"/>
                <a:ext cx="819760" cy="877826"/>
              </a:xfrm>
              <a:prstGeom prst="chord">
                <a:avLst>
                  <a:gd name="adj1" fmla="val 2801126"/>
                  <a:gd name="adj2" fmla="val 14311393"/>
                </a:avLst>
              </a:pr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4" name="弦 403"/>
              <p:cNvSpPr/>
              <p:nvPr/>
            </p:nvSpPr>
            <p:spPr bwMode="auto">
              <a:xfrm rot="5400000" flipH="1">
                <a:off x="4178913" y="5593457"/>
                <a:ext cx="819760" cy="877826"/>
              </a:xfrm>
              <a:prstGeom prst="chord">
                <a:avLst>
                  <a:gd name="adj1" fmla="val 2801126"/>
                  <a:gd name="adj2" fmla="val 14311393"/>
                </a:avLst>
              </a:pr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円/楕円 46"/>
              <p:cNvSpPr/>
              <p:nvPr/>
            </p:nvSpPr>
            <p:spPr bwMode="auto">
              <a:xfrm>
                <a:off x="4784829" y="5107413"/>
                <a:ext cx="340387" cy="196413"/>
              </a:xfrm>
              <a:prstGeom prst="ellipse">
                <a:avLst/>
              </a:prstGeom>
              <a:solidFill>
                <a:schemeClr val="accent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9576041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0" name="グループ化 69"/>
          <p:cNvGrpSpPr/>
          <p:nvPr/>
        </p:nvGrpSpPr>
        <p:grpSpPr>
          <a:xfrm>
            <a:off x="2491254" y="575233"/>
            <a:ext cx="1215135" cy="1908680"/>
            <a:chOff x="3584575" y="3213100"/>
            <a:chExt cx="1009650" cy="1585913"/>
          </a:xfrm>
          <a:solidFill>
            <a:srgbClr val="FFCCFF"/>
          </a:solidFill>
        </p:grpSpPr>
        <p:sp>
          <p:nvSpPr>
            <p:cNvPr id="2" name="Oval 381"/>
            <p:cNvSpPr>
              <a:spLocks noChangeArrowheads="1"/>
            </p:cNvSpPr>
            <p:nvPr/>
          </p:nvSpPr>
          <p:spPr bwMode="auto">
            <a:xfrm>
              <a:off x="3873500" y="3213100"/>
              <a:ext cx="215900" cy="576263"/>
            </a:xfrm>
            <a:prstGeom prst="ellipse">
              <a:avLst/>
            </a:prstGeom>
            <a:grpFill/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" name="Oval 382"/>
            <p:cNvSpPr>
              <a:spLocks noChangeArrowheads="1"/>
            </p:cNvSpPr>
            <p:nvPr/>
          </p:nvSpPr>
          <p:spPr bwMode="auto">
            <a:xfrm>
              <a:off x="3944938" y="3357563"/>
              <a:ext cx="90487" cy="431800"/>
            </a:xfrm>
            <a:prstGeom prst="ellipse">
              <a:avLst/>
            </a:prstGeom>
            <a:solidFill>
              <a:srgbClr val="FF7C8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" name="Oval 383"/>
            <p:cNvSpPr>
              <a:spLocks noChangeArrowheads="1"/>
            </p:cNvSpPr>
            <p:nvPr/>
          </p:nvSpPr>
          <p:spPr bwMode="auto">
            <a:xfrm>
              <a:off x="4089400" y="3213100"/>
              <a:ext cx="215900" cy="576263"/>
            </a:xfrm>
            <a:prstGeom prst="ellipse">
              <a:avLst/>
            </a:prstGeom>
            <a:grpFill/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" name="Oval 384"/>
            <p:cNvSpPr>
              <a:spLocks noChangeArrowheads="1"/>
            </p:cNvSpPr>
            <p:nvPr/>
          </p:nvSpPr>
          <p:spPr bwMode="auto">
            <a:xfrm>
              <a:off x="4160838" y="3357563"/>
              <a:ext cx="90487" cy="431800"/>
            </a:xfrm>
            <a:prstGeom prst="ellipse">
              <a:avLst/>
            </a:prstGeom>
            <a:solidFill>
              <a:srgbClr val="FF7C8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" name="Oval 345"/>
            <p:cNvSpPr>
              <a:spLocks noChangeArrowheads="1"/>
            </p:cNvSpPr>
            <p:nvPr/>
          </p:nvSpPr>
          <p:spPr bwMode="auto">
            <a:xfrm rot="1800000">
              <a:off x="3584575" y="4076700"/>
              <a:ext cx="433388" cy="142875"/>
            </a:xfrm>
            <a:prstGeom prst="ellipse">
              <a:avLst/>
            </a:prstGeom>
            <a:grpFill/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" name="Oval 346"/>
            <p:cNvSpPr>
              <a:spLocks noChangeArrowheads="1"/>
            </p:cNvSpPr>
            <p:nvPr/>
          </p:nvSpPr>
          <p:spPr bwMode="auto">
            <a:xfrm rot="19800000" flipH="1">
              <a:off x="4160838" y="4076700"/>
              <a:ext cx="433387" cy="142875"/>
            </a:xfrm>
            <a:prstGeom prst="ellipse">
              <a:avLst/>
            </a:prstGeom>
            <a:grpFill/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" name="Oval 347"/>
            <p:cNvSpPr>
              <a:spLocks noChangeArrowheads="1"/>
            </p:cNvSpPr>
            <p:nvPr/>
          </p:nvSpPr>
          <p:spPr bwMode="auto">
            <a:xfrm rot="18000000">
              <a:off x="3655219" y="4510881"/>
              <a:ext cx="433388" cy="142875"/>
            </a:xfrm>
            <a:prstGeom prst="ellipse">
              <a:avLst/>
            </a:prstGeom>
            <a:grpFill/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4" name="Oval 348"/>
            <p:cNvSpPr>
              <a:spLocks noChangeArrowheads="1"/>
            </p:cNvSpPr>
            <p:nvPr/>
          </p:nvSpPr>
          <p:spPr bwMode="auto">
            <a:xfrm rot="3600000" flipH="1">
              <a:off x="4088607" y="4510881"/>
              <a:ext cx="433388" cy="142875"/>
            </a:xfrm>
            <a:prstGeom prst="ellipse">
              <a:avLst/>
            </a:prstGeom>
            <a:grpFill/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" name="Oval 349"/>
            <p:cNvSpPr>
              <a:spLocks noChangeArrowheads="1"/>
            </p:cNvSpPr>
            <p:nvPr/>
          </p:nvSpPr>
          <p:spPr bwMode="auto">
            <a:xfrm>
              <a:off x="3800475" y="4005263"/>
              <a:ext cx="576263" cy="647700"/>
            </a:xfrm>
            <a:prstGeom prst="ellipse">
              <a:avLst/>
            </a:prstGeom>
            <a:grpFill/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" name="Oval 354"/>
            <p:cNvSpPr>
              <a:spLocks noChangeArrowheads="1"/>
            </p:cNvSpPr>
            <p:nvPr/>
          </p:nvSpPr>
          <p:spPr bwMode="auto">
            <a:xfrm>
              <a:off x="3800475" y="3644900"/>
              <a:ext cx="576263" cy="503238"/>
            </a:xfrm>
            <a:prstGeom prst="ellipse">
              <a:avLst/>
            </a:prstGeom>
            <a:grpFill/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" name="Oval 356"/>
            <p:cNvSpPr>
              <a:spLocks noChangeArrowheads="1"/>
            </p:cNvSpPr>
            <p:nvPr/>
          </p:nvSpPr>
          <p:spPr bwMode="auto">
            <a:xfrm>
              <a:off x="4016375" y="4365625"/>
              <a:ext cx="144463" cy="144463"/>
            </a:xfrm>
            <a:prstGeom prst="ellipse">
              <a:avLst/>
            </a:prstGeom>
            <a:solidFill>
              <a:srgbClr val="FF7C8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8" name="AutoShape 357"/>
            <p:cNvSpPr>
              <a:spLocks noChangeArrowheads="1"/>
            </p:cNvSpPr>
            <p:nvPr/>
          </p:nvSpPr>
          <p:spPr bwMode="auto">
            <a:xfrm rot="2700000">
              <a:off x="4016375" y="4365625"/>
              <a:ext cx="144463" cy="144463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9" name="Oval 358"/>
            <p:cNvSpPr>
              <a:spLocks noChangeArrowheads="1"/>
            </p:cNvSpPr>
            <p:nvPr/>
          </p:nvSpPr>
          <p:spPr bwMode="auto">
            <a:xfrm>
              <a:off x="3873500" y="3789363"/>
              <a:ext cx="144463" cy="144462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0" name="AutoShape 359"/>
            <p:cNvSpPr>
              <a:spLocks noChangeArrowheads="1"/>
            </p:cNvSpPr>
            <p:nvPr/>
          </p:nvSpPr>
          <p:spPr bwMode="auto">
            <a:xfrm rot="2700000">
              <a:off x="3873501" y="3789362"/>
              <a:ext cx="144462" cy="144463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1" name="Oval 360"/>
            <p:cNvSpPr>
              <a:spLocks noChangeArrowheads="1"/>
            </p:cNvSpPr>
            <p:nvPr/>
          </p:nvSpPr>
          <p:spPr bwMode="auto">
            <a:xfrm>
              <a:off x="4160838" y="3789363"/>
              <a:ext cx="144462" cy="144462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2" name="AutoShape 361"/>
            <p:cNvSpPr>
              <a:spLocks noChangeArrowheads="1"/>
            </p:cNvSpPr>
            <p:nvPr/>
          </p:nvSpPr>
          <p:spPr bwMode="auto">
            <a:xfrm rot="2700000">
              <a:off x="4160838" y="3789363"/>
              <a:ext cx="144462" cy="144462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1" name="Oval 386"/>
            <p:cNvSpPr>
              <a:spLocks noChangeArrowheads="1"/>
            </p:cNvSpPr>
            <p:nvPr/>
          </p:nvSpPr>
          <p:spPr bwMode="auto">
            <a:xfrm>
              <a:off x="4016375" y="3933825"/>
              <a:ext cx="144463" cy="71438"/>
            </a:xfrm>
            <a:prstGeom prst="ellipse">
              <a:avLst/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4" name="グループ化 43"/>
          <p:cNvGrpSpPr/>
          <p:nvPr/>
        </p:nvGrpSpPr>
        <p:grpSpPr>
          <a:xfrm>
            <a:off x="542510" y="818710"/>
            <a:ext cx="1369219" cy="1662007"/>
            <a:chOff x="542510" y="818710"/>
            <a:chExt cx="1369219" cy="1662007"/>
          </a:xfrm>
        </p:grpSpPr>
        <p:sp>
          <p:nvSpPr>
            <p:cNvPr id="13" name="Oval 315"/>
            <p:cNvSpPr>
              <a:spLocks noChangeArrowheads="1"/>
            </p:cNvSpPr>
            <p:nvPr/>
          </p:nvSpPr>
          <p:spPr bwMode="auto">
            <a:xfrm rot="1800000">
              <a:off x="542510" y="1501166"/>
              <a:ext cx="587730" cy="193757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" name="Oval 318"/>
            <p:cNvSpPr>
              <a:spLocks noChangeArrowheads="1"/>
            </p:cNvSpPr>
            <p:nvPr/>
          </p:nvSpPr>
          <p:spPr bwMode="auto">
            <a:xfrm rot="19800000" flipH="1">
              <a:off x="1323998" y="1501166"/>
              <a:ext cx="587731" cy="193757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" name="Oval 321"/>
            <p:cNvSpPr>
              <a:spLocks noChangeArrowheads="1"/>
            </p:cNvSpPr>
            <p:nvPr/>
          </p:nvSpPr>
          <p:spPr bwMode="auto">
            <a:xfrm rot="18000000">
              <a:off x="638313" y="2089973"/>
              <a:ext cx="587731" cy="193757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" name="Oval 322"/>
            <p:cNvSpPr>
              <a:spLocks noChangeArrowheads="1"/>
            </p:cNvSpPr>
            <p:nvPr/>
          </p:nvSpPr>
          <p:spPr bwMode="auto">
            <a:xfrm rot="3600000" flipH="1">
              <a:off x="1226043" y="2089973"/>
              <a:ext cx="587731" cy="193757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" name="Oval 323"/>
            <p:cNvSpPr>
              <a:spLocks noChangeArrowheads="1"/>
            </p:cNvSpPr>
            <p:nvPr/>
          </p:nvSpPr>
          <p:spPr bwMode="auto">
            <a:xfrm>
              <a:off x="835299" y="1404288"/>
              <a:ext cx="781488" cy="878367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" name="Oval 329"/>
            <p:cNvSpPr>
              <a:spLocks noChangeArrowheads="1"/>
            </p:cNvSpPr>
            <p:nvPr/>
          </p:nvSpPr>
          <p:spPr bwMode="auto">
            <a:xfrm>
              <a:off x="738420" y="818710"/>
              <a:ext cx="292789" cy="292789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9" name="Oval 330"/>
            <p:cNvSpPr>
              <a:spLocks noChangeArrowheads="1"/>
            </p:cNvSpPr>
            <p:nvPr/>
          </p:nvSpPr>
          <p:spPr bwMode="auto">
            <a:xfrm>
              <a:off x="835299" y="915588"/>
              <a:ext cx="195910" cy="195911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" name="Oval 333"/>
            <p:cNvSpPr>
              <a:spLocks noChangeArrowheads="1"/>
            </p:cNvSpPr>
            <p:nvPr/>
          </p:nvSpPr>
          <p:spPr bwMode="auto">
            <a:xfrm flipH="1">
              <a:off x="1423029" y="818710"/>
              <a:ext cx="292789" cy="292789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1" name="Oval 334"/>
            <p:cNvSpPr>
              <a:spLocks noChangeArrowheads="1"/>
            </p:cNvSpPr>
            <p:nvPr/>
          </p:nvSpPr>
          <p:spPr bwMode="auto">
            <a:xfrm flipH="1">
              <a:off x="1423029" y="915588"/>
              <a:ext cx="195911" cy="195911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" name="Oval 335"/>
            <p:cNvSpPr>
              <a:spLocks noChangeArrowheads="1"/>
            </p:cNvSpPr>
            <p:nvPr/>
          </p:nvSpPr>
          <p:spPr bwMode="auto">
            <a:xfrm>
              <a:off x="835299" y="915588"/>
              <a:ext cx="781488" cy="682457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" name="Oval 336"/>
            <p:cNvSpPr>
              <a:spLocks noChangeArrowheads="1"/>
            </p:cNvSpPr>
            <p:nvPr/>
          </p:nvSpPr>
          <p:spPr bwMode="auto">
            <a:xfrm>
              <a:off x="934331" y="1307409"/>
              <a:ext cx="585578" cy="29063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" name="Oval 337"/>
            <p:cNvSpPr>
              <a:spLocks noChangeArrowheads="1"/>
            </p:cNvSpPr>
            <p:nvPr/>
          </p:nvSpPr>
          <p:spPr bwMode="auto">
            <a:xfrm>
              <a:off x="1128088" y="1892987"/>
              <a:ext cx="195910" cy="195911"/>
            </a:xfrm>
            <a:prstGeom prst="ellipse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" name="AutoShape 338"/>
            <p:cNvSpPr>
              <a:spLocks noChangeArrowheads="1"/>
            </p:cNvSpPr>
            <p:nvPr/>
          </p:nvSpPr>
          <p:spPr bwMode="auto">
            <a:xfrm rot="2700000">
              <a:off x="1128087" y="1892988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" name="Oval 339"/>
            <p:cNvSpPr>
              <a:spLocks noChangeArrowheads="1"/>
            </p:cNvSpPr>
            <p:nvPr/>
          </p:nvSpPr>
          <p:spPr bwMode="auto">
            <a:xfrm>
              <a:off x="934331" y="1111499"/>
              <a:ext cx="195910" cy="19591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" name="AutoShape 340"/>
            <p:cNvSpPr>
              <a:spLocks noChangeArrowheads="1"/>
            </p:cNvSpPr>
            <p:nvPr/>
          </p:nvSpPr>
          <p:spPr bwMode="auto">
            <a:xfrm rot="2700000">
              <a:off x="934331" y="1111499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" name="Oval 341"/>
            <p:cNvSpPr>
              <a:spLocks noChangeArrowheads="1"/>
            </p:cNvSpPr>
            <p:nvPr/>
          </p:nvSpPr>
          <p:spPr bwMode="auto">
            <a:xfrm>
              <a:off x="1323998" y="1111499"/>
              <a:ext cx="195911" cy="19591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" name="AutoShape 342"/>
            <p:cNvSpPr>
              <a:spLocks noChangeArrowheads="1"/>
            </p:cNvSpPr>
            <p:nvPr/>
          </p:nvSpPr>
          <p:spPr bwMode="auto">
            <a:xfrm rot="2700000">
              <a:off x="1323999" y="1111498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" name="Oval 344"/>
            <p:cNvSpPr>
              <a:spLocks noChangeArrowheads="1"/>
            </p:cNvSpPr>
            <p:nvPr/>
          </p:nvSpPr>
          <p:spPr bwMode="auto">
            <a:xfrm>
              <a:off x="1128088" y="1208377"/>
              <a:ext cx="195910" cy="195911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1" name="Oval 344"/>
            <p:cNvSpPr>
              <a:spLocks noChangeArrowheads="1"/>
            </p:cNvSpPr>
            <p:nvPr/>
          </p:nvSpPr>
          <p:spPr bwMode="auto">
            <a:xfrm>
              <a:off x="1177064" y="1223617"/>
              <a:ext cx="97955" cy="45719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2" name="グループ化 51"/>
          <p:cNvGrpSpPr/>
          <p:nvPr/>
        </p:nvGrpSpPr>
        <p:grpSpPr>
          <a:xfrm>
            <a:off x="8035586" y="821151"/>
            <a:ext cx="1369219" cy="1662007"/>
            <a:chOff x="8035586" y="821151"/>
            <a:chExt cx="1369219" cy="1662007"/>
          </a:xfrm>
        </p:grpSpPr>
        <p:sp>
          <p:nvSpPr>
            <p:cNvPr id="64" name="Oval 315"/>
            <p:cNvSpPr>
              <a:spLocks noChangeArrowheads="1"/>
            </p:cNvSpPr>
            <p:nvPr/>
          </p:nvSpPr>
          <p:spPr bwMode="auto">
            <a:xfrm rot="1800000">
              <a:off x="8035586" y="1503607"/>
              <a:ext cx="587730" cy="193757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5" name="Oval 318"/>
            <p:cNvSpPr>
              <a:spLocks noChangeArrowheads="1"/>
            </p:cNvSpPr>
            <p:nvPr/>
          </p:nvSpPr>
          <p:spPr bwMode="auto">
            <a:xfrm rot="19800000" flipH="1">
              <a:off x="8817074" y="1503607"/>
              <a:ext cx="587731" cy="193757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6" name="Oval 321"/>
            <p:cNvSpPr>
              <a:spLocks noChangeArrowheads="1"/>
            </p:cNvSpPr>
            <p:nvPr/>
          </p:nvSpPr>
          <p:spPr bwMode="auto">
            <a:xfrm rot="18000000">
              <a:off x="8131389" y="2092414"/>
              <a:ext cx="587731" cy="193757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7" name="Oval 322"/>
            <p:cNvSpPr>
              <a:spLocks noChangeArrowheads="1"/>
            </p:cNvSpPr>
            <p:nvPr/>
          </p:nvSpPr>
          <p:spPr bwMode="auto">
            <a:xfrm rot="3600000" flipH="1">
              <a:off x="8719119" y="2092414"/>
              <a:ext cx="587731" cy="193757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8" name="Oval 323"/>
            <p:cNvSpPr>
              <a:spLocks noChangeArrowheads="1"/>
            </p:cNvSpPr>
            <p:nvPr/>
          </p:nvSpPr>
          <p:spPr bwMode="auto">
            <a:xfrm>
              <a:off x="8328375" y="1415670"/>
              <a:ext cx="781488" cy="878367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9" name="Oval 329"/>
            <p:cNvSpPr>
              <a:spLocks noChangeArrowheads="1"/>
            </p:cNvSpPr>
            <p:nvPr/>
          </p:nvSpPr>
          <p:spPr bwMode="auto">
            <a:xfrm>
              <a:off x="8231496" y="821151"/>
              <a:ext cx="292789" cy="292789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1" name="Oval 333"/>
            <p:cNvSpPr>
              <a:spLocks noChangeArrowheads="1"/>
            </p:cNvSpPr>
            <p:nvPr/>
          </p:nvSpPr>
          <p:spPr bwMode="auto">
            <a:xfrm flipH="1">
              <a:off x="8916105" y="821151"/>
              <a:ext cx="292789" cy="292789"/>
            </a:xfrm>
            <a:prstGeom prst="ellipse">
              <a:avLst/>
            </a:pr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" name="Oval 335"/>
            <p:cNvSpPr>
              <a:spLocks noChangeArrowheads="1"/>
            </p:cNvSpPr>
            <p:nvPr/>
          </p:nvSpPr>
          <p:spPr bwMode="auto">
            <a:xfrm>
              <a:off x="8328375" y="918029"/>
              <a:ext cx="781488" cy="682457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5" name="Oval 337"/>
            <p:cNvSpPr>
              <a:spLocks noChangeArrowheads="1"/>
            </p:cNvSpPr>
            <p:nvPr/>
          </p:nvSpPr>
          <p:spPr bwMode="auto">
            <a:xfrm>
              <a:off x="8621164" y="1895428"/>
              <a:ext cx="195910" cy="195911"/>
            </a:xfrm>
            <a:prstGeom prst="ellipse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6" name="AutoShape 338"/>
            <p:cNvSpPr>
              <a:spLocks noChangeArrowheads="1"/>
            </p:cNvSpPr>
            <p:nvPr/>
          </p:nvSpPr>
          <p:spPr bwMode="auto">
            <a:xfrm rot="2700000">
              <a:off x="8621163" y="1895429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19" name="Oval 344"/>
            <p:cNvSpPr>
              <a:spLocks noChangeArrowheads="1"/>
            </p:cNvSpPr>
            <p:nvPr/>
          </p:nvSpPr>
          <p:spPr bwMode="auto">
            <a:xfrm rot="20451318">
              <a:off x="8340685" y="1053573"/>
              <a:ext cx="367204" cy="301274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0" name="Oval 344"/>
            <p:cNvSpPr>
              <a:spLocks noChangeArrowheads="1"/>
            </p:cNvSpPr>
            <p:nvPr/>
          </p:nvSpPr>
          <p:spPr bwMode="auto">
            <a:xfrm rot="1148682" flipH="1">
              <a:off x="8731426" y="1053572"/>
              <a:ext cx="367204" cy="301274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3" name="Oval 339"/>
            <p:cNvSpPr>
              <a:spLocks noChangeArrowheads="1"/>
            </p:cNvSpPr>
            <p:nvPr/>
          </p:nvSpPr>
          <p:spPr bwMode="auto">
            <a:xfrm>
              <a:off x="8427407" y="1122881"/>
              <a:ext cx="195910" cy="195910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4" name="AutoShape 340"/>
            <p:cNvSpPr>
              <a:spLocks noChangeArrowheads="1"/>
            </p:cNvSpPr>
            <p:nvPr/>
          </p:nvSpPr>
          <p:spPr bwMode="auto">
            <a:xfrm rot="2700000">
              <a:off x="8427407" y="1113940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5" name="Oval 341"/>
            <p:cNvSpPr>
              <a:spLocks noChangeArrowheads="1"/>
            </p:cNvSpPr>
            <p:nvPr/>
          </p:nvSpPr>
          <p:spPr bwMode="auto">
            <a:xfrm>
              <a:off x="8817074" y="1122881"/>
              <a:ext cx="195911" cy="195910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6" name="AutoShape 342"/>
            <p:cNvSpPr>
              <a:spLocks noChangeArrowheads="1"/>
            </p:cNvSpPr>
            <p:nvPr/>
          </p:nvSpPr>
          <p:spPr bwMode="auto">
            <a:xfrm rot="2700000">
              <a:off x="8817075" y="1113939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7" name="Oval 344"/>
            <p:cNvSpPr>
              <a:spLocks noChangeArrowheads="1"/>
            </p:cNvSpPr>
            <p:nvPr/>
          </p:nvSpPr>
          <p:spPr bwMode="auto">
            <a:xfrm>
              <a:off x="8657382" y="1318162"/>
              <a:ext cx="123474" cy="123474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7" name="グループ化 56"/>
          <p:cNvGrpSpPr/>
          <p:nvPr/>
        </p:nvGrpSpPr>
        <p:grpSpPr>
          <a:xfrm>
            <a:off x="542510" y="2753412"/>
            <a:ext cx="1369219" cy="1662007"/>
            <a:chOff x="542510" y="2753412"/>
            <a:chExt cx="1369219" cy="1662007"/>
          </a:xfrm>
        </p:grpSpPr>
        <p:sp>
          <p:nvSpPr>
            <p:cNvPr id="128" name="Oval 315"/>
            <p:cNvSpPr>
              <a:spLocks noChangeArrowheads="1"/>
            </p:cNvSpPr>
            <p:nvPr/>
          </p:nvSpPr>
          <p:spPr bwMode="auto">
            <a:xfrm rot="1800000">
              <a:off x="542510" y="3435868"/>
              <a:ext cx="587730" cy="193757"/>
            </a:xfrm>
            <a:prstGeom prst="ellipse">
              <a:avLst/>
            </a:prstGeom>
            <a:solidFill>
              <a:srgbClr val="66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29" name="Oval 318"/>
            <p:cNvSpPr>
              <a:spLocks noChangeArrowheads="1"/>
            </p:cNvSpPr>
            <p:nvPr/>
          </p:nvSpPr>
          <p:spPr bwMode="auto">
            <a:xfrm rot="19800000" flipH="1">
              <a:off x="1323998" y="3435868"/>
              <a:ext cx="587731" cy="193757"/>
            </a:xfrm>
            <a:prstGeom prst="ellipse">
              <a:avLst/>
            </a:prstGeom>
            <a:solidFill>
              <a:srgbClr val="66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0" name="Oval 321"/>
            <p:cNvSpPr>
              <a:spLocks noChangeArrowheads="1"/>
            </p:cNvSpPr>
            <p:nvPr/>
          </p:nvSpPr>
          <p:spPr bwMode="auto">
            <a:xfrm rot="18000000">
              <a:off x="638313" y="4024675"/>
              <a:ext cx="587731" cy="193757"/>
            </a:xfrm>
            <a:prstGeom prst="ellipse">
              <a:avLst/>
            </a:prstGeom>
            <a:solidFill>
              <a:srgbClr val="66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1" name="Oval 322"/>
            <p:cNvSpPr>
              <a:spLocks noChangeArrowheads="1"/>
            </p:cNvSpPr>
            <p:nvPr/>
          </p:nvSpPr>
          <p:spPr bwMode="auto">
            <a:xfrm rot="3600000" flipH="1">
              <a:off x="1226043" y="4024675"/>
              <a:ext cx="587731" cy="193757"/>
            </a:xfrm>
            <a:prstGeom prst="ellipse">
              <a:avLst/>
            </a:prstGeom>
            <a:solidFill>
              <a:srgbClr val="66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2" name="Oval 323"/>
            <p:cNvSpPr>
              <a:spLocks noChangeArrowheads="1"/>
            </p:cNvSpPr>
            <p:nvPr/>
          </p:nvSpPr>
          <p:spPr bwMode="auto">
            <a:xfrm>
              <a:off x="835299" y="3338990"/>
              <a:ext cx="781488" cy="878367"/>
            </a:xfrm>
            <a:prstGeom prst="ellipse">
              <a:avLst/>
            </a:prstGeom>
            <a:solidFill>
              <a:srgbClr val="66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3" name="Oval 329"/>
            <p:cNvSpPr>
              <a:spLocks noChangeArrowheads="1"/>
            </p:cNvSpPr>
            <p:nvPr/>
          </p:nvSpPr>
          <p:spPr bwMode="auto">
            <a:xfrm>
              <a:off x="738420" y="2753412"/>
              <a:ext cx="292789" cy="292789"/>
            </a:xfrm>
            <a:prstGeom prst="ellipse">
              <a:avLst/>
            </a:prstGeom>
            <a:solidFill>
              <a:srgbClr val="66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4" name="Oval 330"/>
            <p:cNvSpPr>
              <a:spLocks noChangeArrowheads="1"/>
            </p:cNvSpPr>
            <p:nvPr/>
          </p:nvSpPr>
          <p:spPr bwMode="auto">
            <a:xfrm>
              <a:off x="835299" y="2850290"/>
              <a:ext cx="195910" cy="195911"/>
            </a:xfrm>
            <a:prstGeom prst="ellipse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5" name="Oval 333"/>
            <p:cNvSpPr>
              <a:spLocks noChangeArrowheads="1"/>
            </p:cNvSpPr>
            <p:nvPr/>
          </p:nvSpPr>
          <p:spPr bwMode="auto">
            <a:xfrm flipH="1">
              <a:off x="1423029" y="2753412"/>
              <a:ext cx="292789" cy="292789"/>
            </a:xfrm>
            <a:prstGeom prst="ellipse">
              <a:avLst/>
            </a:prstGeom>
            <a:solidFill>
              <a:srgbClr val="66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6" name="Oval 334"/>
            <p:cNvSpPr>
              <a:spLocks noChangeArrowheads="1"/>
            </p:cNvSpPr>
            <p:nvPr/>
          </p:nvSpPr>
          <p:spPr bwMode="auto">
            <a:xfrm flipH="1">
              <a:off x="1423029" y="2850290"/>
              <a:ext cx="195911" cy="195911"/>
            </a:xfrm>
            <a:prstGeom prst="ellipse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7" name="Oval 335"/>
            <p:cNvSpPr>
              <a:spLocks noChangeArrowheads="1"/>
            </p:cNvSpPr>
            <p:nvPr/>
          </p:nvSpPr>
          <p:spPr bwMode="auto">
            <a:xfrm>
              <a:off x="835299" y="2850290"/>
              <a:ext cx="781488" cy="682457"/>
            </a:xfrm>
            <a:prstGeom prst="ellipse">
              <a:avLst/>
            </a:prstGeom>
            <a:solidFill>
              <a:srgbClr val="66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8" name="Oval 336"/>
            <p:cNvSpPr>
              <a:spLocks noChangeArrowheads="1"/>
            </p:cNvSpPr>
            <p:nvPr/>
          </p:nvSpPr>
          <p:spPr bwMode="auto">
            <a:xfrm>
              <a:off x="934331" y="3242111"/>
              <a:ext cx="585578" cy="290637"/>
            </a:xfrm>
            <a:prstGeom prst="ellipse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39" name="Oval 337"/>
            <p:cNvSpPr>
              <a:spLocks noChangeArrowheads="1"/>
            </p:cNvSpPr>
            <p:nvPr/>
          </p:nvSpPr>
          <p:spPr bwMode="auto">
            <a:xfrm>
              <a:off x="1128088" y="3827689"/>
              <a:ext cx="195910" cy="195911"/>
            </a:xfrm>
            <a:prstGeom prst="ellipse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0" name="AutoShape 338"/>
            <p:cNvSpPr>
              <a:spLocks noChangeArrowheads="1"/>
            </p:cNvSpPr>
            <p:nvPr/>
          </p:nvSpPr>
          <p:spPr bwMode="auto">
            <a:xfrm rot="2700000">
              <a:off x="1128087" y="3827690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1" name="Oval 339"/>
            <p:cNvSpPr>
              <a:spLocks noChangeArrowheads="1"/>
            </p:cNvSpPr>
            <p:nvPr/>
          </p:nvSpPr>
          <p:spPr bwMode="auto">
            <a:xfrm>
              <a:off x="934331" y="3046201"/>
              <a:ext cx="195910" cy="19591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2" name="AutoShape 340"/>
            <p:cNvSpPr>
              <a:spLocks noChangeArrowheads="1"/>
            </p:cNvSpPr>
            <p:nvPr/>
          </p:nvSpPr>
          <p:spPr bwMode="auto">
            <a:xfrm rot="2700000">
              <a:off x="934331" y="3046201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3" name="Oval 341"/>
            <p:cNvSpPr>
              <a:spLocks noChangeArrowheads="1"/>
            </p:cNvSpPr>
            <p:nvPr/>
          </p:nvSpPr>
          <p:spPr bwMode="auto">
            <a:xfrm>
              <a:off x="1323998" y="3046201"/>
              <a:ext cx="195911" cy="19591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4" name="AutoShape 342"/>
            <p:cNvSpPr>
              <a:spLocks noChangeArrowheads="1"/>
            </p:cNvSpPr>
            <p:nvPr/>
          </p:nvSpPr>
          <p:spPr bwMode="auto">
            <a:xfrm rot="2700000">
              <a:off x="1323999" y="3046200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5" name="Oval 344"/>
            <p:cNvSpPr>
              <a:spLocks noChangeArrowheads="1"/>
            </p:cNvSpPr>
            <p:nvPr/>
          </p:nvSpPr>
          <p:spPr bwMode="auto">
            <a:xfrm>
              <a:off x="1128088" y="3143079"/>
              <a:ext cx="195910" cy="195911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46" name="Oval 344"/>
            <p:cNvSpPr>
              <a:spLocks noChangeArrowheads="1"/>
            </p:cNvSpPr>
            <p:nvPr/>
          </p:nvSpPr>
          <p:spPr bwMode="auto">
            <a:xfrm>
              <a:off x="1177064" y="3158319"/>
              <a:ext cx="97955" cy="45719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6" name="グループ化 55"/>
          <p:cNvGrpSpPr/>
          <p:nvPr/>
        </p:nvGrpSpPr>
        <p:grpSpPr>
          <a:xfrm>
            <a:off x="2422110" y="2715275"/>
            <a:ext cx="1369219" cy="1700144"/>
            <a:chOff x="2422110" y="2715275"/>
            <a:chExt cx="1369219" cy="1700144"/>
          </a:xfrm>
        </p:grpSpPr>
        <p:grpSp>
          <p:nvGrpSpPr>
            <p:cNvPr id="188" name="グループ化 187"/>
            <p:cNvGrpSpPr/>
            <p:nvPr/>
          </p:nvGrpSpPr>
          <p:grpSpPr>
            <a:xfrm rot="1800000" flipH="1">
              <a:off x="3272218" y="2715275"/>
              <a:ext cx="239861" cy="270030"/>
              <a:chOff x="2629015" y="4644135"/>
              <a:chExt cx="300098" cy="270030"/>
            </a:xfrm>
          </p:grpSpPr>
          <p:sp>
            <p:nvSpPr>
              <p:cNvPr id="189" name="二等辺三角形 71"/>
              <p:cNvSpPr/>
              <p:nvPr/>
            </p:nvSpPr>
            <p:spPr bwMode="auto">
              <a:xfrm>
                <a:off x="2629015" y="4644135"/>
                <a:ext cx="300098" cy="270030"/>
              </a:xfrm>
              <a:custGeom>
                <a:avLst/>
                <a:gdLst>
                  <a:gd name="connsiteX0" fmla="*/ 0 w 293698"/>
                  <a:gd name="connsiteY0" fmla="*/ 270030 h 270030"/>
                  <a:gd name="connsiteX1" fmla="*/ 146849 w 293698"/>
                  <a:gd name="connsiteY1" fmla="*/ 0 h 270030"/>
                  <a:gd name="connsiteX2" fmla="*/ 293698 w 293698"/>
                  <a:gd name="connsiteY2" fmla="*/ 270030 h 270030"/>
                  <a:gd name="connsiteX3" fmla="*/ 0 w 293698"/>
                  <a:gd name="connsiteY3" fmla="*/ 270030 h 270030"/>
                  <a:gd name="connsiteX0" fmla="*/ 3200 w 300098"/>
                  <a:gd name="connsiteY0" fmla="*/ 270030 h 270030"/>
                  <a:gd name="connsiteX1" fmla="*/ 150049 w 300098"/>
                  <a:gd name="connsiteY1" fmla="*/ 0 h 270030"/>
                  <a:gd name="connsiteX2" fmla="*/ 296898 w 300098"/>
                  <a:gd name="connsiteY2" fmla="*/ 270030 h 270030"/>
                  <a:gd name="connsiteX3" fmla="*/ 3200 w 300098"/>
                  <a:gd name="connsiteY3" fmla="*/ 270030 h 27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098" h="270030">
                    <a:moveTo>
                      <a:pt x="3200" y="270030"/>
                    </a:moveTo>
                    <a:cubicBezTo>
                      <a:pt x="-21275" y="225025"/>
                      <a:pt x="101099" y="0"/>
                      <a:pt x="150049" y="0"/>
                    </a:cubicBezTo>
                    <a:cubicBezTo>
                      <a:pt x="198999" y="0"/>
                      <a:pt x="321373" y="225025"/>
                      <a:pt x="296898" y="270030"/>
                    </a:cubicBezTo>
                    <a:lnTo>
                      <a:pt x="3200" y="270030"/>
                    </a:lnTo>
                    <a:close/>
                  </a:path>
                </a:pathLst>
              </a:custGeom>
              <a:solidFill>
                <a:srgbClr val="CC99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0" name="二等辺三角形 71"/>
              <p:cNvSpPr/>
              <p:nvPr/>
            </p:nvSpPr>
            <p:spPr bwMode="auto">
              <a:xfrm>
                <a:off x="2679311" y="4726245"/>
                <a:ext cx="203459" cy="187919"/>
              </a:xfrm>
              <a:custGeom>
                <a:avLst/>
                <a:gdLst>
                  <a:gd name="connsiteX0" fmla="*/ 0 w 293698"/>
                  <a:gd name="connsiteY0" fmla="*/ 270030 h 270030"/>
                  <a:gd name="connsiteX1" fmla="*/ 146849 w 293698"/>
                  <a:gd name="connsiteY1" fmla="*/ 0 h 270030"/>
                  <a:gd name="connsiteX2" fmla="*/ 293698 w 293698"/>
                  <a:gd name="connsiteY2" fmla="*/ 270030 h 270030"/>
                  <a:gd name="connsiteX3" fmla="*/ 0 w 293698"/>
                  <a:gd name="connsiteY3" fmla="*/ 270030 h 270030"/>
                  <a:gd name="connsiteX0" fmla="*/ 3200 w 300098"/>
                  <a:gd name="connsiteY0" fmla="*/ 270030 h 270030"/>
                  <a:gd name="connsiteX1" fmla="*/ 150049 w 300098"/>
                  <a:gd name="connsiteY1" fmla="*/ 0 h 270030"/>
                  <a:gd name="connsiteX2" fmla="*/ 296898 w 300098"/>
                  <a:gd name="connsiteY2" fmla="*/ 270030 h 270030"/>
                  <a:gd name="connsiteX3" fmla="*/ 3200 w 300098"/>
                  <a:gd name="connsiteY3" fmla="*/ 270030 h 27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098" h="270030">
                    <a:moveTo>
                      <a:pt x="3200" y="270030"/>
                    </a:moveTo>
                    <a:cubicBezTo>
                      <a:pt x="-21275" y="225025"/>
                      <a:pt x="101099" y="0"/>
                      <a:pt x="150049" y="0"/>
                    </a:cubicBezTo>
                    <a:cubicBezTo>
                      <a:pt x="198999" y="0"/>
                      <a:pt x="321373" y="225025"/>
                      <a:pt x="296898" y="270030"/>
                    </a:cubicBezTo>
                    <a:lnTo>
                      <a:pt x="3200" y="270030"/>
                    </a:lnTo>
                    <a:close/>
                  </a:path>
                </a:pathLst>
              </a:custGeom>
              <a:solidFill>
                <a:srgbClr val="FFCCFF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6" name="グループ化 185"/>
            <p:cNvGrpSpPr/>
            <p:nvPr/>
          </p:nvGrpSpPr>
          <p:grpSpPr>
            <a:xfrm rot="19800000">
              <a:off x="2694000" y="2715275"/>
              <a:ext cx="239861" cy="270030"/>
              <a:chOff x="2629015" y="4644135"/>
              <a:chExt cx="300098" cy="270030"/>
            </a:xfrm>
          </p:grpSpPr>
          <p:sp>
            <p:nvSpPr>
              <p:cNvPr id="72" name="二等辺三角形 71"/>
              <p:cNvSpPr/>
              <p:nvPr/>
            </p:nvSpPr>
            <p:spPr bwMode="auto">
              <a:xfrm>
                <a:off x="2629015" y="4644135"/>
                <a:ext cx="300098" cy="270030"/>
              </a:xfrm>
              <a:custGeom>
                <a:avLst/>
                <a:gdLst>
                  <a:gd name="connsiteX0" fmla="*/ 0 w 293698"/>
                  <a:gd name="connsiteY0" fmla="*/ 270030 h 270030"/>
                  <a:gd name="connsiteX1" fmla="*/ 146849 w 293698"/>
                  <a:gd name="connsiteY1" fmla="*/ 0 h 270030"/>
                  <a:gd name="connsiteX2" fmla="*/ 293698 w 293698"/>
                  <a:gd name="connsiteY2" fmla="*/ 270030 h 270030"/>
                  <a:gd name="connsiteX3" fmla="*/ 0 w 293698"/>
                  <a:gd name="connsiteY3" fmla="*/ 270030 h 270030"/>
                  <a:gd name="connsiteX0" fmla="*/ 3200 w 300098"/>
                  <a:gd name="connsiteY0" fmla="*/ 270030 h 270030"/>
                  <a:gd name="connsiteX1" fmla="*/ 150049 w 300098"/>
                  <a:gd name="connsiteY1" fmla="*/ 0 h 270030"/>
                  <a:gd name="connsiteX2" fmla="*/ 296898 w 300098"/>
                  <a:gd name="connsiteY2" fmla="*/ 270030 h 270030"/>
                  <a:gd name="connsiteX3" fmla="*/ 3200 w 300098"/>
                  <a:gd name="connsiteY3" fmla="*/ 270030 h 27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098" h="270030">
                    <a:moveTo>
                      <a:pt x="3200" y="270030"/>
                    </a:moveTo>
                    <a:cubicBezTo>
                      <a:pt x="-21275" y="225025"/>
                      <a:pt x="101099" y="0"/>
                      <a:pt x="150049" y="0"/>
                    </a:cubicBezTo>
                    <a:cubicBezTo>
                      <a:pt x="198999" y="0"/>
                      <a:pt x="321373" y="225025"/>
                      <a:pt x="296898" y="270030"/>
                    </a:cubicBezTo>
                    <a:lnTo>
                      <a:pt x="3200" y="270030"/>
                    </a:lnTo>
                    <a:close/>
                  </a:path>
                </a:pathLst>
              </a:custGeom>
              <a:solidFill>
                <a:srgbClr val="CC99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" name="二等辺三角形 71"/>
              <p:cNvSpPr/>
              <p:nvPr/>
            </p:nvSpPr>
            <p:spPr bwMode="auto">
              <a:xfrm>
                <a:off x="2679311" y="4726245"/>
                <a:ext cx="203459" cy="187919"/>
              </a:xfrm>
              <a:custGeom>
                <a:avLst/>
                <a:gdLst>
                  <a:gd name="connsiteX0" fmla="*/ 0 w 293698"/>
                  <a:gd name="connsiteY0" fmla="*/ 270030 h 270030"/>
                  <a:gd name="connsiteX1" fmla="*/ 146849 w 293698"/>
                  <a:gd name="connsiteY1" fmla="*/ 0 h 270030"/>
                  <a:gd name="connsiteX2" fmla="*/ 293698 w 293698"/>
                  <a:gd name="connsiteY2" fmla="*/ 270030 h 270030"/>
                  <a:gd name="connsiteX3" fmla="*/ 0 w 293698"/>
                  <a:gd name="connsiteY3" fmla="*/ 270030 h 270030"/>
                  <a:gd name="connsiteX0" fmla="*/ 3200 w 300098"/>
                  <a:gd name="connsiteY0" fmla="*/ 270030 h 270030"/>
                  <a:gd name="connsiteX1" fmla="*/ 150049 w 300098"/>
                  <a:gd name="connsiteY1" fmla="*/ 0 h 270030"/>
                  <a:gd name="connsiteX2" fmla="*/ 296898 w 300098"/>
                  <a:gd name="connsiteY2" fmla="*/ 270030 h 270030"/>
                  <a:gd name="connsiteX3" fmla="*/ 3200 w 300098"/>
                  <a:gd name="connsiteY3" fmla="*/ 270030 h 27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098" h="270030">
                    <a:moveTo>
                      <a:pt x="3200" y="270030"/>
                    </a:moveTo>
                    <a:cubicBezTo>
                      <a:pt x="-21275" y="225025"/>
                      <a:pt x="101099" y="0"/>
                      <a:pt x="150049" y="0"/>
                    </a:cubicBezTo>
                    <a:cubicBezTo>
                      <a:pt x="198999" y="0"/>
                      <a:pt x="321373" y="225025"/>
                      <a:pt x="296898" y="270030"/>
                    </a:cubicBezTo>
                    <a:lnTo>
                      <a:pt x="3200" y="270030"/>
                    </a:lnTo>
                    <a:close/>
                  </a:path>
                </a:pathLst>
              </a:custGeom>
              <a:solidFill>
                <a:srgbClr val="FFCCFF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66" name="Oval 315"/>
            <p:cNvSpPr>
              <a:spLocks noChangeArrowheads="1"/>
            </p:cNvSpPr>
            <p:nvPr/>
          </p:nvSpPr>
          <p:spPr bwMode="auto">
            <a:xfrm rot="1800000">
              <a:off x="2422110" y="3435868"/>
              <a:ext cx="587730" cy="193757"/>
            </a:xfrm>
            <a:prstGeom prst="ellipse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7" name="Oval 318"/>
            <p:cNvSpPr>
              <a:spLocks noChangeArrowheads="1"/>
            </p:cNvSpPr>
            <p:nvPr/>
          </p:nvSpPr>
          <p:spPr bwMode="auto">
            <a:xfrm rot="19800000" flipH="1">
              <a:off x="3203598" y="3435868"/>
              <a:ext cx="587731" cy="193757"/>
            </a:xfrm>
            <a:prstGeom prst="ellipse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8" name="Oval 321"/>
            <p:cNvSpPr>
              <a:spLocks noChangeArrowheads="1"/>
            </p:cNvSpPr>
            <p:nvPr/>
          </p:nvSpPr>
          <p:spPr bwMode="auto">
            <a:xfrm rot="18000000">
              <a:off x="2517913" y="4024675"/>
              <a:ext cx="587731" cy="193757"/>
            </a:xfrm>
            <a:prstGeom prst="ellipse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9" name="Oval 322"/>
            <p:cNvSpPr>
              <a:spLocks noChangeArrowheads="1"/>
            </p:cNvSpPr>
            <p:nvPr/>
          </p:nvSpPr>
          <p:spPr bwMode="auto">
            <a:xfrm rot="3600000" flipH="1">
              <a:off x="3105643" y="4024675"/>
              <a:ext cx="587731" cy="193757"/>
            </a:xfrm>
            <a:prstGeom prst="ellipse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0" name="Oval 323"/>
            <p:cNvSpPr>
              <a:spLocks noChangeArrowheads="1"/>
            </p:cNvSpPr>
            <p:nvPr/>
          </p:nvSpPr>
          <p:spPr bwMode="auto">
            <a:xfrm>
              <a:off x="2714899" y="3338990"/>
              <a:ext cx="781488" cy="878367"/>
            </a:xfrm>
            <a:prstGeom prst="ellipse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5" name="Oval 335"/>
            <p:cNvSpPr>
              <a:spLocks noChangeArrowheads="1"/>
            </p:cNvSpPr>
            <p:nvPr/>
          </p:nvSpPr>
          <p:spPr bwMode="auto">
            <a:xfrm>
              <a:off x="2714899" y="2850290"/>
              <a:ext cx="781488" cy="682457"/>
            </a:xfrm>
            <a:prstGeom prst="ellipse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7" name="Oval 337"/>
            <p:cNvSpPr>
              <a:spLocks noChangeArrowheads="1"/>
            </p:cNvSpPr>
            <p:nvPr/>
          </p:nvSpPr>
          <p:spPr bwMode="auto">
            <a:xfrm>
              <a:off x="3007688" y="3827689"/>
              <a:ext cx="195910" cy="195911"/>
            </a:xfrm>
            <a:prstGeom prst="ellipse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8" name="AutoShape 338"/>
            <p:cNvSpPr>
              <a:spLocks noChangeArrowheads="1"/>
            </p:cNvSpPr>
            <p:nvPr/>
          </p:nvSpPr>
          <p:spPr bwMode="auto">
            <a:xfrm rot="2700000">
              <a:off x="3007687" y="3827690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9" name="Oval 339"/>
            <p:cNvSpPr>
              <a:spLocks noChangeArrowheads="1"/>
            </p:cNvSpPr>
            <p:nvPr/>
          </p:nvSpPr>
          <p:spPr bwMode="auto">
            <a:xfrm>
              <a:off x="2813931" y="3046201"/>
              <a:ext cx="195910" cy="19591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0" name="AutoShape 340"/>
            <p:cNvSpPr>
              <a:spLocks noChangeArrowheads="1"/>
            </p:cNvSpPr>
            <p:nvPr/>
          </p:nvSpPr>
          <p:spPr bwMode="auto">
            <a:xfrm rot="2700000">
              <a:off x="2813931" y="3046201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1" name="Oval 341"/>
            <p:cNvSpPr>
              <a:spLocks noChangeArrowheads="1"/>
            </p:cNvSpPr>
            <p:nvPr/>
          </p:nvSpPr>
          <p:spPr bwMode="auto">
            <a:xfrm>
              <a:off x="3203598" y="3046201"/>
              <a:ext cx="195911" cy="19591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2" name="AutoShape 342"/>
            <p:cNvSpPr>
              <a:spLocks noChangeArrowheads="1"/>
            </p:cNvSpPr>
            <p:nvPr/>
          </p:nvSpPr>
          <p:spPr bwMode="auto">
            <a:xfrm rot="2700000">
              <a:off x="3203599" y="3046200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91" name="グループ化 190"/>
            <p:cNvGrpSpPr/>
            <p:nvPr/>
          </p:nvGrpSpPr>
          <p:grpSpPr>
            <a:xfrm>
              <a:off x="3054066" y="3189458"/>
              <a:ext cx="103154" cy="103154"/>
              <a:chOff x="3007688" y="5115913"/>
              <a:chExt cx="195910" cy="195911"/>
            </a:xfrm>
          </p:grpSpPr>
          <p:sp>
            <p:nvSpPr>
              <p:cNvPr id="183" name="Oval 344"/>
              <p:cNvSpPr>
                <a:spLocks noChangeArrowheads="1"/>
              </p:cNvSpPr>
              <p:nvPr/>
            </p:nvSpPr>
            <p:spPr bwMode="auto">
              <a:xfrm>
                <a:off x="3007688" y="5115913"/>
                <a:ext cx="195910" cy="195911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84" name="Oval 344"/>
              <p:cNvSpPr>
                <a:spLocks noChangeArrowheads="1"/>
              </p:cNvSpPr>
              <p:nvPr/>
            </p:nvSpPr>
            <p:spPr bwMode="auto">
              <a:xfrm>
                <a:off x="3056664" y="5131153"/>
                <a:ext cx="97955" cy="45719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0" name="グループ化 49"/>
          <p:cNvGrpSpPr/>
          <p:nvPr/>
        </p:nvGrpSpPr>
        <p:grpSpPr>
          <a:xfrm>
            <a:off x="4315797" y="763278"/>
            <a:ext cx="1372912" cy="1702844"/>
            <a:chOff x="4315797" y="763278"/>
            <a:chExt cx="1372912" cy="1702844"/>
          </a:xfrm>
        </p:grpSpPr>
        <p:grpSp>
          <p:nvGrpSpPr>
            <p:cNvPr id="153" name="グループ化 152"/>
            <p:cNvGrpSpPr/>
            <p:nvPr/>
          </p:nvGrpSpPr>
          <p:grpSpPr>
            <a:xfrm rot="18451588">
              <a:off x="4346222" y="732853"/>
              <a:ext cx="483802" cy="544652"/>
              <a:chOff x="2629015" y="4644135"/>
              <a:chExt cx="300098" cy="270030"/>
            </a:xfrm>
          </p:grpSpPr>
          <p:sp>
            <p:nvSpPr>
              <p:cNvPr id="154" name="二等辺三角形 71"/>
              <p:cNvSpPr/>
              <p:nvPr/>
            </p:nvSpPr>
            <p:spPr bwMode="auto">
              <a:xfrm>
                <a:off x="2629015" y="4644135"/>
                <a:ext cx="300098" cy="270030"/>
              </a:xfrm>
              <a:custGeom>
                <a:avLst/>
                <a:gdLst>
                  <a:gd name="connsiteX0" fmla="*/ 0 w 293698"/>
                  <a:gd name="connsiteY0" fmla="*/ 270030 h 270030"/>
                  <a:gd name="connsiteX1" fmla="*/ 146849 w 293698"/>
                  <a:gd name="connsiteY1" fmla="*/ 0 h 270030"/>
                  <a:gd name="connsiteX2" fmla="*/ 293698 w 293698"/>
                  <a:gd name="connsiteY2" fmla="*/ 270030 h 270030"/>
                  <a:gd name="connsiteX3" fmla="*/ 0 w 293698"/>
                  <a:gd name="connsiteY3" fmla="*/ 270030 h 270030"/>
                  <a:gd name="connsiteX0" fmla="*/ 3200 w 300098"/>
                  <a:gd name="connsiteY0" fmla="*/ 270030 h 270030"/>
                  <a:gd name="connsiteX1" fmla="*/ 150049 w 300098"/>
                  <a:gd name="connsiteY1" fmla="*/ 0 h 270030"/>
                  <a:gd name="connsiteX2" fmla="*/ 296898 w 300098"/>
                  <a:gd name="connsiteY2" fmla="*/ 270030 h 270030"/>
                  <a:gd name="connsiteX3" fmla="*/ 3200 w 300098"/>
                  <a:gd name="connsiteY3" fmla="*/ 270030 h 27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098" h="270030">
                    <a:moveTo>
                      <a:pt x="3200" y="270030"/>
                    </a:moveTo>
                    <a:cubicBezTo>
                      <a:pt x="-21275" y="225025"/>
                      <a:pt x="101099" y="0"/>
                      <a:pt x="150049" y="0"/>
                    </a:cubicBezTo>
                    <a:cubicBezTo>
                      <a:pt x="198999" y="0"/>
                      <a:pt x="321373" y="225025"/>
                      <a:pt x="296898" y="270030"/>
                    </a:cubicBezTo>
                    <a:lnTo>
                      <a:pt x="3200" y="270030"/>
                    </a:lnTo>
                    <a:close/>
                  </a:path>
                </a:pathLst>
              </a:custGeom>
              <a:solidFill>
                <a:srgbClr val="CC99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5" name="二等辺三角形 71"/>
              <p:cNvSpPr/>
              <p:nvPr/>
            </p:nvSpPr>
            <p:spPr bwMode="auto">
              <a:xfrm>
                <a:off x="2679311" y="4726245"/>
                <a:ext cx="203459" cy="187919"/>
              </a:xfrm>
              <a:custGeom>
                <a:avLst/>
                <a:gdLst>
                  <a:gd name="connsiteX0" fmla="*/ 0 w 293698"/>
                  <a:gd name="connsiteY0" fmla="*/ 270030 h 270030"/>
                  <a:gd name="connsiteX1" fmla="*/ 146849 w 293698"/>
                  <a:gd name="connsiteY1" fmla="*/ 0 h 270030"/>
                  <a:gd name="connsiteX2" fmla="*/ 293698 w 293698"/>
                  <a:gd name="connsiteY2" fmla="*/ 270030 h 270030"/>
                  <a:gd name="connsiteX3" fmla="*/ 0 w 293698"/>
                  <a:gd name="connsiteY3" fmla="*/ 270030 h 270030"/>
                  <a:gd name="connsiteX0" fmla="*/ 3200 w 300098"/>
                  <a:gd name="connsiteY0" fmla="*/ 270030 h 270030"/>
                  <a:gd name="connsiteX1" fmla="*/ 150049 w 300098"/>
                  <a:gd name="connsiteY1" fmla="*/ 0 h 270030"/>
                  <a:gd name="connsiteX2" fmla="*/ 296898 w 300098"/>
                  <a:gd name="connsiteY2" fmla="*/ 270030 h 270030"/>
                  <a:gd name="connsiteX3" fmla="*/ 3200 w 300098"/>
                  <a:gd name="connsiteY3" fmla="*/ 270030 h 27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098" h="270030">
                    <a:moveTo>
                      <a:pt x="3200" y="270030"/>
                    </a:moveTo>
                    <a:cubicBezTo>
                      <a:pt x="-21275" y="225025"/>
                      <a:pt x="101099" y="0"/>
                      <a:pt x="150049" y="0"/>
                    </a:cubicBezTo>
                    <a:cubicBezTo>
                      <a:pt x="198999" y="0"/>
                      <a:pt x="321373" y="225025"/>
                      <a:pt x="296898" y="270030"/>
                    </a:cubicBezTo>
                    <a:lnTo>
                      <a:pt x="3200" y="270030"/>
                    </a:lnTo>
                    <a:close/>
                  </a:path>
                </a:pathLst>
              </a:custGeom>
              <a:solidFill>
                <a:srgbClr val="FF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56" name="Oval 315"/>
            <p:cNvSpPr>
              <a:spLocks noChangeArrowheads="1"/>
            </p:cNvSpPr>
            <p:nvPr/>
          </p:nvSpPr>
          <p:spPr bwMode="auto">
            <a:xfrm rot="1800000">
              <a:off x="4319490" y="1486571"/>
              <a:ext cx="587730" cy="193757"/>
            </a:xfrm>
            <a:prstGeom prst="ellipse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7" name="Oval 318"/>
            <p:cNvSpPr>
              <a:spLocks noChangeArrowheads="1"/>
            </p:cNvSpPr>
            <p:nvPr/>
          </p:nvSpPr>
          <p:spPr bwMode="auto">
            <a:xfrm rot="19800000" flipH="1">
              <a:off x="5100978" y="1486571"/>
              <a:ext cx="587731" cy="193757"/>
            </a:xfrm>
            <a:prstGeom prst="ellipse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8" name="Oval 321"/>
            <p:cNvSpPr>
              <a:spLocks noChangeArrowheads="1"/>
            </p:cNvSpPr>
            <p:nvPr/>
          </p:nvSpPr>
          <p:spPr bwMode="auto">
            <a:xfrm rot="18000000">
              <a:off x="4415293" y="2075378"/>
              <a:ext cx="587731" cy="193757"/>
            </a:xfrm>
            <a:prstGeom prst="ellipse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59" name="Oval 322"/>
            <p:cNvSpPr>
              <a:spLocks noChangeArrowheads="1"/>
            </p:cNvSpPr>
            <p:nvPr/>
          </p:nvSpPr>
          <p:spPr bwMode="auto">
            <a:xfrm rot="3600000" flipH="1">
              <a:off x="5003023" y="2075378"/>
              <a:ext cx="587731" cy="193757"/>
            </a:xfrm>
            <a:prstGeom prst="ellipse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0" name="Oval 323"/>
            <p:cNvSpPr>
              <a:spLocks noChangeArrowheads="1"/>
            </p:cNvSpPr>
            <p:nvPr/>
          </p:nvSpPr>
          <p:spPr bwMode="auto">
            <a:xfrm>
              <a:off x="4612279" y="1389693"/>
              <a:ext cx="781488" cy="878367"/>
            </a:xfrm>
            <a:prstGeom prst="ellipse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2" name="Oval 337"/>
            <p:cNvSpPr>
              <a:spLocks noChangeArrowheads="1"/>
            </p:cNvSpPr>
            <p:nvPr/>
          </p:nvSpPr>
          <p:spPr bwMode="auto">
            <a:xfrm>
              <a:off x="4905068" y="1878392"/>
              <a:ext cx="195910" cy="195911"/>
            </a:xfrm>
            <a:prstGeom prst="ellipse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3" name="AutoShape 338"/>
            <p:cNvSpPr>
              <a:spLocks noChangeArrowheads="1"/>
            </p:cNvSpPr>
            <p:nvPr/>
          </p:nvSpPr>
          <p:spPr bwMode="auto">
            <a:xfrm rot="2700000">
              <a:off x="4905067" y="1878393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87" name="グループ化 186"/>
            <p:cNvGrpSpPr/>
            <p:nvPr/>
          </p:nvGrpSpPr>
          <p:grpSpPr>
            <a:xfrm rot="3148412" flipH="1">
              <a:off x="5166342" y="732855"/>
              <a:ext cx="483802" cy="544652"/>
              <a:chOff x="2629015" y="4644135"/>
              <a:chExt cx="300098" cy="270030"/>
            </a:xfrm>
          </p:grpSpPr>
          <p:sp>
            <p:nvSpPr>
              <p:cNvPr id="192" name="二等辺三角形 71"/>
              <p:cNvSpPr/>
              <p:nvPr/>
            </p:nvSpPr>
            <p:spPr bwMode="auto">
              <a:xfrm>
                <a:off x="2629015" y="4644135"/>
                <a:ext cx="300098" cy="270030"/>
              </a:xfrm>
              <a:custGeom>
                <a:avLst/>
                <a:gdLst>
                  <a:gd name="connsiteX0" fmla="*/ 0 w 293698"/>
                  <a:gd name="connsiteY0" fmla="*/ 270030 h 270030"/>
                  <a:gd name="connsiteX1" fmla="*/ 146849 w 293698"/>
                  <a:gd name="connsiteY1" fmla="*/ 0 h 270030"/>
                  <a:gd name="connsiteX2" fmla="*/ 293698 w 293698"/>
                  <a:gd name="connsiteY2" fmla="*/ 270030 h 270030"/>
                  <a:gd name="connsiteX3" fmla="*/ 0 w 293698"/>
                  <a:gd name="connsiteY3" fmla="*/ 270030 h 270030"/>
                  <a:gd name="connsiteX0" fmla="*/ 3200 w 300098"/>
                  <a:gd name="connsiteY0" fmla="*/ 270030 h 270030"/>
                  <a:gd name="connsiteX1" fmla="*/ 150049 w 300098"/>
                  <a:gd name="connsiteY1" fmla="*/ 0 h 270030"/>
                  <a:gd name="connsiteX2" fmla="*/ 296898 w 300098"/>
                  <a:gd name="connsiteY2" fmla="*/ 270030 h 270030"/>
                  <a:gd name="connsiteX3" fmla="*/ 3200 w 300098"/>
                  <a:gd name="connsiteY3" fmla="*/ 270030 h 27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098" h="270030">
                    <a:moveTo>
                      <a:pt x="3200" y="270030"/>
                    </a:moveTo>
                    <a:cubicBezTo>
                      <a:pt x="-21275" y="225025"/>
                      <a:pt x="101099" y="0"/>
                      <a:pt x="150049" y="0"/>
                    </a:cubicBezTo>
                    <a:cubicBezTo>
                      <a:pt x="198999" y="0"/>
                      <a:pt x="321373" y="225025"/>
                      <a:pt x="296898" y="270030"/>
                    </a:cubicBezTo>
                    <a:lnTo>
                      <a:pt x="3200" y="270030"/>
                    </a:lnTo>
                    <a:close/>
                  </a:path>
                </a:pathLst>
              </a:custGeom>
              <a:solidFill>
                <a:srgbClr val="CC99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3" name="二等辺三角形 71"/>
              <p:cNvSpPr/>
              <p:nvPr/>
            </p:nvSpPr>
            <p:spPr bwMode="auto">
              <a:xfrm>
                <a:off x="2679311" y="4726245"/>
                <a:ext cx="203459" cy="187919"/>
              </a:xfrm>
              <a:custGeom>
                <a:avLst/>
                <a:gdLst>
                  <a:gd name="connsiteX0" fmla="*/ 0 w 293698"/>
                  <a:gd name="connsiteY0" fmla="*/ 270030 h 270030"/>
                  <a:gd name="connsiteX1" fmla="*/ 146849 w 293698"/>
                  <a:gd name="connsiteY1" fmla="*/ 0 h 270030"/>
                  <a:gd name="connsiteX2" fmla="*/ 293698 w 293698"/>
                  <a:gd name="connsiteY2" fmla="*/ 270030 h 270030"/>
                  <a:gd name="connsiteX3" fmla="*/ 0 w 293698"/>
                  <a:gd name="connsiteY3" fmla="*/ 270030 h 270030"/>
                  <a:gd name="connsiteX0" fmla="*/ 3200 w 300098"/>
                  <a:gd name="connsiteY0" fmla="*/ 270030 h 270030"/>
                  <a:gd name="connsiteX1" fmla="*/ 150049 w 300098"/>
                  <a:gd name="connsiteY1" fmla="*/ 0 h 270030"/>
                  <a:gd name="connsiteX2" fmla="*/ 296898 w 300098"/>
                  <a:gd name="connsiteY2" fmla="*/ 270030 h 270030"/>
                  <a:gd name="connsiteX3" fmla="*/ 3200 w 300098"/>
                  <a:gd name="connsiteY3" fmla="*/ 270030 h 27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098" h="270030">
                    <a:moveTo>
                      <a:pt x="3200" y="270030"/>
                    </a:moveTo>
                    <a:cubicBezTo>
                      <a:pt x="-21275" y="225025"/>
                      <a:pt x="101099" y="0"/>
                      <a:pt x="150049" y="0"/>
                    </a:cubicBezTo>
                    <a:cubicBezTo>
                      <a:pt x="198999" y="0"/>
                      <a:pt x="321373" y="225025"/>
                      <a:pt x="296898" y="270030"/>
                    </a:cubicBezTo>
                    <a:lnTo>
                      <a:pt x="3200" y="270030"/>
                    </a:lnTo>
                    <a:close/>
                  </a:path>
                </a:pathLst>
              </a:custGeom>
              <a:solidFill>
                <a:srgbClr val="FF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94" name="Oval 335"/>
            <p:cNvSpPr>
              <a:spLocks noChangeArrowheads="1"/>
            </p:cNvSpPr>
            <p:nvPr/>
          </p:nvSpPr>
          <p:spPr bwMode="auto">
            <a:xfrm>
              <a:off x="4561556" y="900993"/>
              <a:ext cx="882934" cy="682457"/>
            </a:xfrm>
            <a:prstGeom prst="ellipse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95" name="Oval 339"/>
            <p:cNvSpPr>
              <a:spLocks noChangeArrowheads="1"/>
            </p:cNvSpPr>
            <p:nvPr/>
          </p:nvSpPr>
          <p:spPr bwMode="auto">
            <a:xfrm>
              <a:off x="4711311" y="1096904"/>
              <a:ext cx="195910" cy="19591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96" name="AutoShape 340"/>
            <p:cNvSpPr>
              <a:spLocks noChangeArrowheads="1"/>
            </p:cNvSpPr>
            <p:nvPr/>
          </p:nvSpPr>
          <p:spPr bwMode="auto">
            <a:xfrm rot="2700000">
              <a:off x="4711311" y="1096904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97" name="Oval 341"/>
            <p:cNvSpPr>
              <a:spLocks noChangeArrowheads="1"/>
            </p:cNvSpPr>
            <p:nvPr/>
          </p:nvSpPr>
          <p:spPr bwMode="auto">
            <a:xfrm>
              <a:off x="5100978" y="1096904"/>
              <a:ext cx="195911" cy="19591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98" name="AutoShape 342"/>
            <p:cNvSpPr>
              <a:spLocks noChangeArrowheads="1"/>
            </p:cNvSpPr>
            <p:nvPr/>
          </p:nvSpPr>
          <p:spPr bwMode="auto">
            <a:xfrm rot="2700000">
              <a:off x="5100979" y="1096903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99" name="グループ化 198"/>
            <p:cNvGrpSpPr/>
            <p:nvPr/>
          </p:nvGrpSpPr>
          <p:grpSpPr>
            <a:xfrm>
              <a:off x="4951446" y="1536835"/>
              <a:ext cx="103154" cy="93228"/>
              <a:chOff x="3007688" y="5115913"/>
              <a:chExt cx="195910" cy="195911"/>
            </a:xfrm>
          </p:grpSpPr>
          <p:sp>
            <p:nvSpPr>
              <p:cNvPr id="200" name="Oval 344"/>
              <p:cNvSpPr>
                <a:spLocks noChangeArrowheads="1"/>
              </p:cNvSpPr>
              <p:nvPr/>
            </p:nvSpPr>
            <p:spPr bwMode="auto">
              <a:xfrm>
                <a:off x="3007688" y="5115913"/>
                <a:ext cx="195910" cy="195911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1" name="Oval 344"/>
              <p:cNvSpPr>
                <a:spLocks noChangeArrowheads="1"/>
              </p:cNvSpPr>
              <p:nvPr/>
            </p:nvSpPr>
            <p:spPr bwMode="auto">
              <a:xfrm>
                <a:off x="3056664" y="5131153"/>
                <a:ext cx="97955" cy="45719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1" name="グループ化 50"/>
          <p:cNvGrpSpPr/>
          <p:nvPr/>
        </p:nvGrpSpPr>
        <p:grpSpPr>
          <a:xfrm>
            <a:off x="6139140" y="863715"/>
            <a:ext cx="1369219" cy="1617002"/>
            <a:chOff x="6139140" y="863715"/>
            <a:chExt cx="1369219" cy="1617002"/>
          </a:xfrm>
        </p:grpSpPr>
        <p:grpSp>
          <p:nvGrpSpPr>
            <p:cNvPr id="236" name="グループ化 235"/>
            <p:cNvGrpSpPr/>
            <p:nvPr/>
          </p:nvGrpSpPr>
          <p:grpSpPr>
            <a:xfrm flipH="1">
              <a:off x="6380551" y="863715"/>
              <a:ext cx="247784" cy="247784"/>
              <a:chOff x="7033716" y="818710"/>
              <a:chExt cx="292789" cy="292789"/>
            </a:xfrm>
          </p:grpSpPr>
          <p:sp>
            <p:nvSpPr>
              <p:cNvPr id="237" name="Oval 333"/>
              <p:cNvSpPr>
                <a:spLocks noChangeArrowheads="1"/>
              </p:cNvSpPr>
              <p:nvPr/>
            </p:nvSpPr>
            <p:spPr bwMode="auto">
              <a:xfrm flipH="1">
                <a:off x="7033716" y="818710"/>
                <a:ext cx="292789" cy="292789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38" name="Oval 334"/>
              <p:cNvSpPr>
                <a:spLocks noChangeArrowheads="1"/>
              </p:cNvSpPr>
              <p:nvPr/>
            </p:nvSpPr>
            <p:spPr bwMode="auto">
              <a:xfrm flipH="1">
                <a:off x="7033716" y="915588"/>
                <a:ext cx="195911" cy="195911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202" name="Oval 315"/>
            <p:cNvSpPr>
              <a:spLocks noChangeArrowheads="1"/>
            </p:cNvSpPr>
            <p:nvPr/>
          </p:nvSpPr>
          <p:spPr bwMode="auto">
            <a:xfrm rot="1800000">
              <a:off x="6139140" y="1501166"/>
              <a:ext cx="587730" cy="193757"/>
            </a:xfrm>
            <a:prstGeom prst="ellipse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3" name="Oval 318"/>
            <p:cNvSpPr>
              <a:spLocks noChangeArrowheads="1"/>
            </p:cNvSpPr>
            <p:nvPr/>
          </p:nvSpPr>
          <p:spPr bwMode="auto">
            <a:xfrm rot="19800000" flipH="1">
              <a:off x="6920628" y="1501166"/>
              <a:ext cx="587731" cy="193757"/>
            </a:xfrm>
            <a:prstGeom prst="ellipse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4" name="Oval 321"/>
            <p:cNvSpPr>
              <a:spLocks noChangeArrowheads="1"/>
            </p:cNvSpPr>
            <p:nvPr/>
          </p:nvSpPr>
          <p:spPr bwMode="auto">
            <a:xfrm rot="18000000">
              <a:off x="6249000" y="2089973"/>
              <a:ext cx="587731" cy="193757"/>
            </a:xfrm>
            <a:prstGeom prst="ellipse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5" name="Oval 322"/>
            <p:cNvSpPr>
              <a:spLocks noChangeArrowheads="1"/>
            </p:cNvSpPr>
            <p:nvPr/>
          </p:nvSpPr>
          <p:spPr bwMode="auto">
            <a:xfrm rot="3600000" flipH="1">
              <a:off x="6822673" y="2089973"/>
              <a:ext cx="587731" cy="193757"/>
            </a:xfrm>
            <a:prstGeom prst="ellipse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6" name="Oval 323"/>
            <p:cNvSpPr>
              <a:spLocks noChangeArrowheads="1"/>
            </p:cNvSpPr>
            <p:nvPr/>
          </p:nvSpPr>
          <p:spPr bwMode="auto">
            <a:xfrm>
              <a:off x="6445986" y="1404288"/>
              <a:ext cx="781488" cy="878367"/>
            </a:xfrm>
            <a:prstGeom prst="ellipse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1" name="Oval 323"/>
            <p:cNvSpPr>
              <a:spLocks noChangeArrowheads="1"/>
            </p:cNvSpPr>
            <p:nvPr/>
          </p:nvSpPr>
          <p:spPr bwMode="auto">
            <a:xfrm>
              <a:off x="6518362" y="1529492"/>
              <a:ext cx="638889" cy="738568"/>
            </a:xfrm>
            <a:prstGeom prst="ellipse">
              <a:avLst/>
            </a:prstGeom>
            <a:solidFill>
              <a:srgbClr val="FFCC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2" name="Oval 337"/>
            <p:cNvSpPr>
              <a:spLocks noChangeArrowheads="1"/>
            </p:cNvSpPr>
            <p:nvPr/>
          </p:nvSpPr>
          <p:spPr bwMode="auto">
            <a:xfrm>
              <a:off x="6738775" y="1892987"/>
              <a:ext cx="195910" cy="195911"/>
            </a:xfrm>
            <a:prstGeom prst="ellipse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3" name="AutoShape 338"/>
            <p:cNvSpPr>
              <a:spLocks noChangeArrowheads="1"/>
            </p:cNvSpPr>
            <p:nvPr/>
          </p:nvSpPr>
          <p:spPr bwMode="auto">
            <a:xfrm rot="2700000">
              <a:off x="6738774" y="1892988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35" name="グループ化 234"/>
            <p:cNvGrpSpPr/>
            <p:nvPr/>
          </p:nvGrpSpPr>
          <p:grpSpPr>
            <a:xfrm>
              <a:off x="7033717" y="863715"/>
              <a:ext cx="247784" cy="247784"/>
              <a:chOff x="7033716" y="818710"/>
              <a:chExt cx="292789" cy="292789"/>
            </a:xfrm>
          </p:grpSpPr>
          <p:sp>
            <p:nvSpPr>
              <p:cNvPr id="226" name="Oval 333"/>
              <p:cNvSpPr>
                <a:spLocks noChangeArrowheads="1"/>
              </p:cNvSpPr>
              <p:nvPr/>
            </p:nvSpPr>
            <p:spPr bwMode="auto">
              <a:xfrm flipH="1">
                <a:off x="7033716" y="818710"/>
                <a:ext cx="292789" cy="292789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27" name="Oval 334"/>
              <p:cNvSpPr>
                <a:spLocks noChangeArrowheads="1"/>
              </p:cNvSpPr>
              <p:nvPr/>
            </p:nvSpPr>
            <p:spPr bwMode="auto">
              <a:xfrm flipH="1">
                <a:off x="7033716" y="915588"/>
                <a:ext cx="195911" cy="195911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228" name="Oval 335"/>
            <p:cNvSpPr>
              <a:spLocks noChangeArrowheads="1"/>
            </p:cNvSpPr>
            <p:nvPr/>
          </p:nvSpPr>
          <p:spPr bwMode="auto">
            <a:xfrm>
              <a:off x="6445986" y="915588"/>
              <a:ext cx="781488" cy="682457"/>
            </a:xfrm>
            <a:prstGeom prst="ellipse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3" name="Oval 344"/>
            <p:cNvSpPr>
              <a:spLocks noChangeArrowheads="1"/>
            </p:cNvSpPr>
            <p:nvPr/>
          </p:nvSpPr>
          <p:spPr bwMode="auto">
            <a:xfrm rot="19800000">
              <a:off x="6463280" y="1061485"/>
              <a:ext cx="359384" cy="270918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9" name="Oval 344"/>
            <p:cNvSpPr>
              <a:spLocks noChangeArrowheads="1"/>
            </p:cNvSpPr>
            <p:nvPr/>
          </p:nvSpPr>
          <p:spPr bwMode="auto">
            <a:xfrm rot="1800000" flipH="1">
              <a:off x="6852948" y="1061485"/>
              <a:ext cx="359384" cy="270918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2" name="Oval 339"/>
            <p:cNvSpPr>
              <a:spLocks noChangeArrowheads="1"/>
            </p:cNvSpPr>
            <p:nvPr/>
          </p:nvSpPr>
          <p:spPr bwMode="auto">
            <a:xfrm>
              <a:off x="6545018" y="1111499"/>
              <a:ext cx="195910" cy="19591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3" name="AutoShape 340"/>
            <p:cNvSpPr>
              <a:spLocks noChangeArrowheads="1"/>
            </p:cNvSpPr>
            <p:nvPr/>
          </p:nvSpPr>
          <p:spPr bwMode="auto">
            <a:xfrm rot="2700000">
              <a:off x="6545018" y="1111499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4" name="Oval 341"/>
            <p:cNvSpPr>
              <a:spLocks noChangeArrowheads="1"/>
            </p:cNvSpPr>
            <p:nvPr/>
          </p:nvSpPr>
          <p:spPr bwMode="auto">
            <a:xfrm>
              <a:off x="6934685" y="1111499"/>
              <a:ext cx="195911" cy="19591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5" name="AutoShape 342"/>
            <p:cNvSpPr>
              <a:spLocks noChangeArrowheads="1"/>
            </p:cNvSpPr>
            <p:nvPr/>
          </p:nvSpPr>
          <p:spPr bwMode="auto">
            <a:xfrm rot="2700000">
              <a:off x="6934686" y="1111498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6" name="円/楕円 245"/>
            <p:cNvSpPr/>
            <p:nvPr/>
          </p:nvSpPr>
          <p:spPr bwMode="auto">
            <a:xfrm flipH="1" flipV="1">
              <a:off x="6748410" y="1295679"/>
              <a:ext cx="189600" cy="98606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7" name="円/楕円 246"/>
            <p:cNvSpPr/>
            <p:nvPr/>
          </p:nvSpPr>
          <p:spPr bwMode="auto">
            <a:xfrm flipH="1" flipV="1">
              <a:off x="6788415" y="1298601"/>
              <a:ext cx="109590" cy="45719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5" name="グループ化 54"/>
          <p:cNvGrpSpPr/>
          <p:nvPr/>
        </p:nvGrpSpPr>
        <p:grpSpPr>
          <a:xfrm>
            <a:off x="4235670" y="2658222"/>
            <a:ext cx="1369219" cy="1757197"/>
            <a:chOff x="4235670" y="2658222"/>
            <a:chExt cx="1369219" cy="1757197"/>
          </a:xfrm>
        </p:grpSpPr>
        <p:sp>
          <p:nvSpPr>
            <p:cNvPr id="6" name="星 16 5"/>
            <p:cNvSpPr/>
            <p:nvPr/>
          </p:nvSpPr>
          <p:spPr bwMode="auto">
            <a:xfrm>
              <a:off x="4376045" y="2658222"/>
              <a:ext cx="1087496" cy="1126666"/>
            </a:xfrm>
            <a:prstGeom prst="star16">
              <a:avLst>
                <a:gd name="adj" fmla="val 41373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32" name="グループ化 231"/>
            <p:cNvGrpSpPr/>
            <p:nvPr/>
          </p:nvGrpSpPr>
          <p:grpSpPr>
            <a:xfrm flipH="1">
              <a:off x="4492553" y="2824496"/>
              <a:ext cx="221705" cy="221705"/>
              <a:chOff x="5070469" y="4726246"/>
              <a:chExt cx="292789" cy="292789"/>
            </a:xfrm>
            <a:solidFill>
              <a:srgbClr val="FFFF00"/>
            </a:solidFill>
          </p:grpSpPr>
          <p:sp>
            <p:nvSpPr>
              <p:cNvPr id="234" name="Oval 333"/>
              <p:cNvSpPr>
                <a:spLocks noChangeArrowheads="1"/>
              </p:cNvSpPr>
              <p:nvPr/>
            </p:nvSpPr>
            <p:spPr bwMode="auto">
              <a:xfrm flipH="1">
                <a:off x="5070469" y="4726246"/>
                <a:ext cx="292789" cy="292789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0" name="Oval 334"/>
              <p:cNvSpPr>
                <a:spLocks noChangeArrowheads="1"/>
              </p:cNvSpPr>
              <p:nvPr/>
            </p:nvSpPr>
            <p:spPr bwMode="auto">
              <a:xfrm flipH="1">
                <a:off x="5070469" y="4823124"/>
                <a:ext cx="195911" cy="195911"/>
              </a:xfrm>
              <a:prstGeom prst="ellipse">
                <a:avLst/>
              </a:prstGeom>
              <a:solidFill>
                <a:srgbClr val="CC99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164" name="Oval 315"/>
            <p:cNvSpPr>
              <a:spLocks noChangeArrowheads="1"/>
            </p:cNvSpPr>
            <p:nvPr/>
          </p:nvSpPr>
          <p:spPr bwMode="auto">
            <a:xfrm rot="1800000">
              <a:off x="4235670" y="3435868"/>
              <a:ext cx="587730" cy="193757"/>
            </a:xfrm>
            <a:prstGeom prst="ellipse">
              <a:avLst/>
            </a:pr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65" name="Oval 318"/>
            <p:cNvSpPr>
              <a:spLocks noChangeArrowheads="1"/>
            </p:cNvSpPr>
            <p:nvPr/>
          </p:nvSpPr>
          <p:spPr bwMode="auto">
            <a:xfrm rot="19800000" flipH="1">
              <a:off x="5017158" y="3435868"/>
              <a:ext cx="587731" cy="193757"/>
            </a:xfrm>
            <a:prstGeom prst="ellipse">
              <a:avLst/>
            </a:pr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1" name="Oval 321"/>
            <p:cNvSpPr>
              <a:spLocks noChangeArrowheads="1"/>
            </p:cNvSpPr>
            <p:nvPr/>
          </p:nvSpPr>
          <p:spPr bwMode="auto">
            <a:xfrm rot="18000000">
              <a:off x="4331473" y="4024675"/>
              <a:ext cx="587731" cy="193757"/>
            </a:xfrm>
            <a:prstGeom prst="ellipse">
              <a:avLst/>
            </a:pr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2" name="Oval 322"/>
            <p:cNvSpPr>
              <a:spLocks noChangeArrowheads="1"/>
            </p:cNvSpPr>
            <p:nvPr/>
          </p:nvSpPr>
          <p:spPr bwMode="auto">
            <a:xfrm rot="3600000" flipH="1">
              <a:off x="4919203" y="4024675"/>
              <a:ext cx="587731" cy="193757"/>
            </a:xfrm>
            <a:prstGeom prst="ellipse">
              <a:avLst/>
            </a:pr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3" name="Oval 323"/>
            <p:cNvSpPr>
              <a:spLocks noChangeArrowheads="1"/>
            </p:cNvSpPr>
            <p:nvPr/>
          </p:nvSpPr>
          <p:spPr bwMode="auto">
            <a:xfrm>
              <a:off x="4528459" y="3338990"/>
              <a:ext cx="781488" cy="878367"/>
            </a:xfrm>
            <a:prstGeom prst="ellipse">
              <a:avLst/>
            </a:pr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76" name="Oval 337"/>
            <p:cNvSpPr>
              <a:spLocks noChangeArrowheads="1"/>
            </p:cNvSpPr>
            <p:nvPr/>
          </p:nvSpPr>
          <p:spPr bwMode="auto">
            <a:xfrm>
              <a:off x="4821248" y="3827689"/>
              <a:ext cx="195910" cy="195911"/>
            </a:xfrm>
            <a:prstGeom prst="ellipse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07" name="AutoShape 338"/>
            <p:cNvSpPr>
              <a:spLocks noChangeArrowheads="1"/>
            </p:cNvSpPr>
            <p:nvPr/>
          </p:nvSpPr>
          <p:spPr bwMode="auto">
            <a:xfrm rot="2700000">
              <a:off x="4821247" y="3827690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7" name="グループ化 6"/>
            <p:cNvGrpSpPr/>
            <p:nvPr/>
          </p:nvGrpSpPr>
          <p:grpSpPr>
            <a:xfrm>
              <a:off x="5141553" y="2824496"/>
              <a:ext cx="221705" cy="221705"/>
              <a:chOff x="5070469" y="4726246"/>
              <a:chExt cx="292789" cy="292789"/>
            </a:xfrm>
            <a:solidFill>
              <a:srgbClr val="FFFF00"/>
            </a:solidFill>
          </p:grpSpPr>
          <p:sp>
            <p:nvSpPr>
              <p:cNvPr id="215" name="Oval 333"/>
              <p:cNvSpPr>
                <a:spLocks noChangeArrowheads="1"/>
              </p:cNvSpPr>
              <p:nvPr/>
            </p:nvSpPr>
            <p:spPr bwMode="auto">
              <a:xfrm flipH="1">
                <a:off x="5070469" y="4726246"/>
                <a:ext cx="292789" cy="292789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16" name="Oval 334"/>
              <p:cNvSpPr>
                <a:spLocks noChangeArrowheads="1"/>
              </p:cNvSpPr>
              <p:nvPr/>
            </p:nvSpPr>
            <p:spPr bwMode="auto">
              <a:xfrm flipH="1">
                <a:off x="5070469" y="4823124"/>
                <a:ext cx="195911" cy="195911"/>
              </a:xfrm>
              <a:prstGeom prst="ellipse">
                <a:avLst/>
              </a:prstGeom>
              <a:solidFill>
                <a:srgbClr val="CC99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217" name="Oval 335"/>
            <p:cNvSpPr>
              <a:spLocks noChangeArrowheads="1"/>
            </p:cNvSpPr>
            <p:nvPr/>
          </p:nvSpPr>
          <p:spPr bwMode="auto">
            <a:xfrm>
              <a:off x="4528459" y="2850290"/>
              <a:ext cx="781488" cy="682457"/>
            </a:xfrm>
            <a:prstGeom prst="ellipse">
              <a:avLst/>
            </a:pr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18" name="Oval 339"/>
            <p:cNvSpPr>
              <a:spLocks noChangeArrowheads="1"/>
            </p:cNvSpPr>
            <p:nvPr/>
          </p:nvSpPr>
          <p:spPr bwMode="auto">
            <a:xfrm>
              <a:off x="4627491" y="3046201"/>
              <a:ext cx="195910" cy="19591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19" name="AutoShape 340"/>
            <p:cNvSpPr>
              <a:spLocks noChangeArrowheads="1"/>
            </p:cNvSpPr>
            <p:nvPr/>
          </p:nvSpPr>
          <p:spPr bwMode="auto">
            <a:xfrm rot="2700000">
              <a:off x="4627491" y="3046201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0" name="Oval 341"/>
            <p:cNvSpPr>
              <a:spLocks noChangeArrowheads="1"/>
            </p:cNvSpPr>
            <p:nvPr/>
          </p:nvSpPr>
          <p:spPr bwMode="auto">
            <a:xfrm>
              <a:off x="5017158" y="3046201"/>
              <a:ext cx="195911" cy="19591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24" name="AutoShape 342"/>
            <p:cNvSpPr>
              <a:spLocks noChangeArrowheads="1"/>
            </p:cNvSpPr>
            <p:nvPr/>
          </p:nvSpPr>
          <p:spPr bwMode="auto">
            <a:xfrm rot="2700000">
              <a:off x="5017159" y="3046200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25" name="グループ化 224"/>
            <p:cNvGrpSpPr/>
            <p:nvPr/>
          </p:nvGrpSpPr>
          <p:grpSpPr>
            <a:xfrm>
              <a:off x="4867626" y="3189458"/>
              <a:ext cx="103154" cy="103154"/>
              <a:chOff x="3007688" y="5115913"/>
              <a:chExt cx="195910" cy="195911"/>
            </a:xfrm>
          </p:grpSpPr>
          <p:sp>
            <p:nvSpPr>
              <p:cNvPr id="229" name="Oval 344"/>
              <p:cNvSpPr>
                <a:spLocks noChangeArrowheads="1"/>
              </p:cNvSpPr>
              <p:nvPr/>
            </p:nvSpPr>
            <p:spPr bwMode="auto">
              <a:xfrm>
                <a:off x="3007688" y="5115913"/>
                <a:ext cx="195910" cy="195911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30" name="Oval 344"/>
              <p:cNvSpPr>
                <a:spLocks noChangeArrowheads="1"/>
              </p:cNvSpPr>
              <p:nvPr/>
            </p:nvSpPr>
            <p:spPr bwMode="auto">
              <a:xfrm>
                <a:off x="3056664" y="5131153"/>
                <a:ext cx="97955" cy="45719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4" name="グループ化 53"/>
          <p:cNvGrpSpPr/>
          <p:nvPr/>
        </p:nvGrpSpPr>
        <p:grpSpPr>
          <a:xfrm>
            <a:off x="6194010" y="2804407"/>
            <a:ext cx="1369219" cy="1611012"/>
            <a:chOff x="6194010" y="2804407"/>
            <a:chExt cx="1369219" cy="1611012"/>
          </a:xfrm>
        </p:grpSpPr>
        <p:sp>
          <p:nvSpPr>
            <p:cNvPr id="253" name="Oval 315"/>
            <p:cNvSpPr>
              <a:spLocks noChangeArrowheads="1"/>
            </p:cNvSpPr>
            <p:nvPr/>
          </p:nvSpPr>
          <p:spPr bwMode="auto">
            <a:xfrm rot="1800000">
              <a:off x="6194010" y="3435868"/>
              <a:ext cx="587730" cy="193757"/>
            </a:xfrm>
            <a:prstGeom prst="ellipse">
              <a:avLst/>
            </a:prstGeom>
            <a:solidFill>
              <a:srgbClr val="99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4" name="Oval 318"/>
            <p:cNvSpPr>
              <a:spLocks noChangeArrowheads="1"/>
            </p:cNvSpPr>
            <p:nvPr/>
          </p:nvSpPr>
          <p:spPr bwMode="auto">
            <a:xfrm rot="19800000" flipH="1">
              <a:off x="6975498" y="3435868"/>
              <a:ext cx="587731" cy="193757"/>
            </a:xfrm>
            <a:prstGeom prst="ellipse">
              <a:avLst/>
            </a:prstGeom>
            <a:solidFill>
              <a:srgbClr val="99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5" name="Oval 321"/>
            <p:cNvSpPr>
              <a:spLocks noChangeArrowheads="1"/>
            </p:cNvSpPr>
            <p:nvPr/>
          </p:nvSpPr>
          <p:spPr bwMode="auto">
            <a:xfrm rot="18000000">
              <a:off x="6289813" y="4024675"/>
              <a:ext cx="587731" cy="193757"/>
            </a:xfrm>
            <a:prstGeom prst="ellipse">
              <a:avLst/>
            </a:prstGeom>
            <a:solidFill>
              <a:srgbClr val="99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6" name="Oval 322"/>
            <p:cNvSpPr>
              <a:spLocks noChangeArrowheads="1"/>
            </p:cNvSpPr>
            <p:nvPr/>
          </p:nvSpPr>
          <p:spPr bwMode="auto">
            <a:xfrm rot="3600000" flipH="1">
              <a:off x="6877543" y="4024675"/>
              <a:ext cx="587731" cy="193757"/>
            </a:xfrm>
            <a:prstGeom prst="ellipse">
              <a:avLst/>
            </a:prstGeom>
            <a:solidFill>
              <a:srgbClr val="99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7" name="Oval 323"/>
            <p:cNvSpPr>
              <a:spLocks noChangeArrowheads="1"/>
            </p:cNvSpPr>
            <p:nvPr/>
          </p:nvSpPr>
          <p:spPr bwMode="auto">
            <a:xfrm>
              <a:off x="6486799" y="3338990"/>
              <a:ext cx="781488" cy="878367"/>
            </a:xfrm>
            <a:prstGeom prst="ellipse">
              <a:avLst/>
            </a:prstGeom>
            <a:solidFill>
              <a:srgbClr val="99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8" name="Oval 335"/>
            <p:cNvSpPr>
              <a:spLocks noChangeArrowheads="1"/>
            </p:cNvSpPr>
            <p:nvPr/>
          </p:nvSpPr>
          <p:spPr bwMode="auto">
            <a:xfrm>
              <a:off x="6486799" y="2850290"/>
              <a:ext cx="781488" cy="682457"/>
            </a:xfrm>
            <a:prstGeom prst="ellipse">
              <a:avLst/>
            </a:prstGeom>
            <a:solidFill>
              <a:srgbClr val="99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9" name="Oval 337"/>
            <p:cNvSpPr>
              <a:spLocks noChangeArrowheads="1"/>
            </p:cNvSpPr>
            <p:nvPr/>
          </p:nvSpPr>
          <p:spPr bwMode="auto">
            <a:xfrm>
              <a:off x="6779588" y="3827689"/>
              <a:ext cx="195910" cy="195911"/>
            </a:xfrm>
            <a:prstGeom prst="ellipse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0" name="AutoShape 338"/>
            <p:cNvSpPr>
              <a:spLocks noChangeArrowheads="1"/>
            </p:cNvSpPr>
            <p:nvPr/>
          </p:nvSpPr>
          <p:spPr bwMode="auto">
            <a:xfrm rot="2700000">
              <a:off x="6779587" y="3827690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1" name="Oval 339"/>
            <p:cNvSpPr>
              <a:spLocks noChangeArrowheads="1"/>
            </p:cNvSpPr>
            <p:nvPr/>
          </p:nvSpPr>
          <p:spPr bwMode="auto">
            <a:xfrm>
              <a:off x="6585831" y="3046201"/>
              <a:ext cx="195910" cy="19591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2" name="AutoShape 340"/>
            <p:cNvSpPr>
              <a:spLocks noChangeArrowheads="1"/>
            </p:cNvSpPr>
            <p:nvPr/>
          </p:nvSpPr>
          <p:spPr bwMode="auto">
            <a:xfrm rot="2700000">
              <a:off x="6585831" y="3046201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3" name="Oval 341"/>
            <p:cNvSpPr>
              <a:spLocks noChangeArrowheads="1"/>
            </p:cNvSpPr>
            <p:nvPr/>
          </p:nvSpPr>
          <p:spPr bwMode="auto">
            <a:xfrm>
              <a:off x="6975498" y="3046201"/>
              <a:ext cx="195911" cy="19591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4" name="AutoShape 342"/>
            <p:cNvSpPr>
              <a:spLocks noChangeArrowheads="1"/>
            </p:cNvSpPr>
            <p:nvPr/>
          </p:nvSpPr>
          <p:spPr bwMode="auto">
            <a:xfrm rot="2700000">
              <a:off x="6975499" y="3046200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1" name="二等辺三角形 71"/>
            <p:cNvSpPr/>
            <p:nvPr/>
          </p:nvSpPr>
          <p:spPr bwMode="auto">
            <a:xfrm rot="12385470">
              <a:off x="6347558" y="2804407"/>
              <a:ext cx="296304" cy="441415"/>
            </a:xfrm>
            <a:custGeom>
              <a:avLst/>
              <a:gdLst>
                <a:gd name="connsiteX0" fmla="*/ 0 w 293698"/>
                <a:gd name="connsiteY0" fmla="*/ 270030 h 270030"/>
                <a:gd name="connsiteX1" fmla="*/ 146849 w 293698"/>
                <a:gd name="connsiteY1" fmla="*/ 0 h 270030"/>
                <a:gd name="connsiteX2" fmla="*/ 293698 w 293698"/>
                <a:gd name="connsiteY2" fmla="*/ 270030 h 270030"/>
                <a:gd name="connsiteX3" fmla="*/ 0 w 293698"/>
                <a:gd name="connsiteY3" fmla="*/ 270030 h 270030"/>
                <a:gd name="connsiteX0" fmla="*/ 3200 w 300098"/>
                <a:gd name="connsiteY0" fmla="*/ 270030 h 270030"/>
                <a:gd name="connsiteX1" fmla="*/ 150049 w 300098"/>
                <a:gd name="connsiteY1" fmla="*/ 0 h 270030"/>
                <a:gd name="connsiteX2" fmla="*/ 296898 w 300098"/>
                <a:gd name="connsiteY2" fmla="*/ 270030 h 270030"/>
                <a:gd name="connsiteX3" fmla="*/ 3200 w 300098"/>
                <a:gd name="connsiteY3" fmla="*/ 270030 h 270030"/>
                <a:gd name="connsiteX0" fmla="*/ 3200 w 296898"/>
                <a:gd name="connsiteY0" fmla="*/ 270030 h 270030"/>
                <a:gd name="connsiteX1" fmla="*/ 150049 w 296898"/>
                <a:gd name="connsiteY1" fmla="*/ 0 h 270030"/>
                <a:gd name="connsiteX2" fmla="*/ 296898 w 296898"/>
                <a:gd name="connsiteY2" fmla="*/ 270030 h 270030"/>
                <a:gd name="connsiteX3" fmla="*/ 152103 w 296898"/>
                <a:gd name="connsiteY3" fmla="*/ 268357 h 270030"/>
                <a:gd name="connsiteX4" fmla="*/ 3200 w 296898"/>
                <a:gd name="connsiteY4" fmla="*/ 270030 h 270030"/>
                <a:gd name="connsiteX0" fmla="*/ 3200 w 296898"/>
                <a:gd name="connsiteY0" fmla="*/ 270030 h 309145"/>
                <a:gd name="connsiteX1" fmla="*/ 150049 w 296898"/>
                <a:gd name="connsiteY1" fmla="*/ 0 h 309145"/>
                <a:gd name="connsiteX2" fmla="*/ 296898 w 296898"/>
                <a:gd name="connsiteY2" fmla="*/ 270030 h 309145"/>
                <a:gd name="connsiteX3" fmla="*/ 131503 w 296898"/>
                <a:gd name="connsiteY3" fmla="*/ 309145 h 309145"/>
                <a:gd name="connsiteX4" fmla="*/ 3200 w 296898"/>
                <a:gd name="connsiteY4" fmla="*/ 270030 h 309145"/>
                <a:gd name="connsiteX0" fmla="*/ 3200 w 296898"/>
                <a:gd name="connsiteY0" fmla="*/ 270030 h 316249"/>
                <a:gd name="connsiteX1" fmla="*/ 150049 w 296898"/>
                <a:gd name="connsiteY1" fmla="*/ 0 h 316249"/>
                <a:gd name="connsiteX2" fmla="*/ 296898 w 296898"/>
                <a:gd name="connsiteY2" fmla="*/ 270030 h 316249"/>
                <a:gd name="connsiteX3" fmla="*/ 131503 w 296898"/>
                <a:gd name="connsiteY3" fmla="*/ 309145 h 316249"/>
                <a:gd name="connsiteX4" fmla="*/ 3200 w 296898"/>
                <a:gd name="connsiteY4" fmla="*/ 270030 h 316249"/>
                <a:gd name="connsiteX0" fmla="*/ 3200 w 308710"/>
                <a:gd name="connsiteY0" fmla="*/ 270030 h 316249"/>
                <a:gd name="connsiteX1" fmla="*/ 150049 w 308710"/>
                <a:gd name="connsiteY1" fmla="*/ 0 h 316249"/>
                <a:gd name="connsiteX2" fmla="*/ 296898 w 308710"/>
                <a:gd name="connsiteY2" fmla="*/ 270030 h 316249"/>
                <a:gd name="connsiteX3" fmla="*/ 131503 w 308710"/>
                <a:gd name="connsiteY3" fmla="*/ 309145 h 316249"/>
                <a:gd name="connsiteX4" fmla="*/ 3200 w 308710"/>
                <a:gd name="connsiteY4" fmla="*/ 270030 h 316249"/>
                <a:gd name="connsiteX0" fmla="*/ 3200 w 302857"/>
                <a:gd name="connsiteY0" fmla="*/ 270030 h 316249"/>
                <a:gd name="connsiteX1" fmla="*/ 150049 w 302857"/>
                <a:gd name="connsiteY1" fmla="*/ 0 h 316249"/>
                <a:gd name="connsiteX2" fmla="*/ 296898 w 302857"/>
                <a:gd name="connsiteY2" fmla="*/ 270030 h 316249"/>
                <a:gd name="connsiteX3" fmla="*/ 131503 w 302857"/>
                <a:gd name="connsiteY3" fmla="*/ 309145 h 316249"/>
                <a:gd name="connsiteX4" fmla="*/ 3200 w 302857"/>
                <a:gd name="connsiteY4" fmla="*/ 270030 h 316249"/>
                <a:gd name="connsiteX0" fmla="*/ 3200 w 296898"/>
                <a:gd name="connsiteY0" fmla="*/ 270030 h 315305"/>
                <a:gd name="connsiteX1" fmla="*/ 150049 w 296898"/>
                <a:gd name="connsiteY1" fmla="*/ 0 h 315305"/>
                <a:gd name="connsiteX2" fmla="*/ 296898 w 296898"/>
                <a:gd name="connsiteY2" fmla="*/ 270030 h 315305"/>
                <a:gd name="connsiteX3" fmla="*/ 151977 w 296898"/>
                <a:gd name="connsiteY3" fmla="*/ 307867 h 315305"/>
                <a:gd name="connsiteX4" fmla="*/ 3200 w 296898"/>
                <a:gd name="connsiteY4" fmla="*/ 270030 h 315305"/>
                <a:gd name="connsiteX0" fmla="*/ 3200 w 296898"/>
                <a:gd name="connsiteY0" fmla="*/ 270030 h 312962"/>
                <a:gd name="connsiteX1" fmla="*/ 150049 w 296898"/>
                <a:gd name="connsiteY1" fmla="*/ 0 h 312962"/>
                <a:gd name="connsiteX2" fmla="*/ 296898 w 296898"/>
                <a:gd name="connsiteY2" fmla="*/ 270030 h 312962"/>
                <a:gd name="connsiteX3" fmla="*/ 151977 w 296898"/>
                <a:gd name="connsiteY3" fmla="*/ 307867 h 312962"/>
                <a:gd name="connsiteX4" fmla="*/ 3200 w 296898"/>
                <a:gd name="connsiteY4" fmla="*/ 270030 h 312962"/>
                <a:gd name="connsiteX0" fmla="*/ 3200 w 296900"/>
                <a:gd name="connsiteY0" fmla="*/ 270030 h 307660"/>
                <a:gd name="connsiteX1" fmla="*/ 150049 w 296900"/>
                <a:gd name="connsiteY1" fmla="*/ 0 h 307660"/>
                <a:gd name="connsiteX2" fmla="*/ 296898 w 296900"/>
                <a:gd name="connsiteY2" fmla="*/ 270030 h 307660"/>
                <a:gd name="connsiteX3" fmla="*/ 146884 w 296900"/>
                <a:gd name="connsiteY3" fmla="*/ 299955 h 307660"/>
                <a:gd name="connsiteX4" fmla="*/ 3200 w 296900"/>
                <a:gd name="connsiteY4" fmla="*/ 270030 h 307660"/>
                <a:gd name="connsiteX0" fmla="*/ 2617 w 296646"/>
                <a:gd name="connsiteY0" fmla="*/ 303552 h 341182"/>
                <a:gd name="connsiteX1" fmla="*/ 181130 w 296646"/>
                <a:gd name="connsiteY1" fmla="*/ 0 h 341182"/>
                <a:gd name="connsiteX2" fmla="*/ 296315 w 296646"/>
                <a:gd name="connsiteY2" fmla="*/ 303552 h 341182"/>
                <a:gd name="connsiteX3" fmla="*/ 146301 w 296646"/>
                <a:gd name="connsiteY3" fmla="*/ 333477 h 341182"/>
                <a:gd name="connsiteX4" fmla="*/ 2617 w 296646"/>
                <a:gd name="connsiteY4" fmla="*/ 303552 h 341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96646" h="341182">
                  <a:moveTo>
                    <a:pt x="2617" y="303552"/>
                  </a:moveTo>
                  <a:cubicBezTo>
                    <a:pt x="-21858" y="258547"/>
                    <a:pt x="132180" y="0"/>
                    <a:pt x="181130" y="0"/>
                  </a:cubicBezTo>
                  <a:cubicBezTo>
                    <a:pt x="230080" y="0"/>
                    <a:pt x="302120" y="247973"/>
                    <a:pt x="296315" y="303552"/>
                  </a:cubicBezTo>
                  <a:cubicBezTo>
                    <a:pt x="290510" y="359131"/>
                    <a:pt x="204829" y="325713"/>
                    <a:pt x="146301" y="333477"/>
                  </a:cubicBezTo>
                  <a:cubicBezTo>
                    <a:pt x="87773" y="341241"/>
                    <a:pt x="-474" y="355076"/>
                    <a:pt x="2617" y="303552"/>
                  </a:cubicBezTo>
                  <a:close/>
                </a:path>
              </a:pathLst>
            </a:custGeom>
            <a:solidFill>
              <a:srgbClr val="99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2" name="二等辺三角形 71"/>
            <p:cNvSpPr/>
            <p:nvPr/>
          </p:nvSpPr>
          <p:spPr bwMode="auto">
            <a:xfrm rot="9214530" flipH="1">
              <a:off x="7104687" y="2804407"/>
              <a:ext cx="296304" cy="441415"/>
            </a:xfrm>
            <a:custGeom>
              <a:avLst/>
              <a:gdLst>
                <a:gd name="connsiteX0" fmla="*/ 0 w 293698"/>
                <a:gd name="connsiteY0" fmla="*/ 270030 h 270030"/>
                <a:gd name="connsiteX1" fmla="*/ 146849 w 293698"/>
                <a:gd name="connsiteY1" fmla="*/ 0 h 270030"/>
                <a:gd name="connsiteX2" fmla="*/ 293698 w 293698"/>
                <a:gd name="connsiteY2" fmla="*/ 270030 h 270030"/>
                <a:gd name="connsiteX3" fmla="*/ 0 w 293698"/>
                <a:gd name="connsiteY3" fmla="*/ 270030 h 270030"/>
                <a:gd name="connsiteX0" fmla="*/ 3200 w 300098"/>
                <a:gd name="connsiteY0" fmla="*/ 270030 h 270030"/>
                <a:gd name="connsiteX1" fmla="*/ 150049 w 300098"/>
                <a:gd name="connsiteY1" fmla="*/ 0 h 270030"/>
                <a:gd name="connsiteX2" fmla="*/ 296898 w 300098"/>
                <a:gd name="connsiteY2" fmla="*/ 270030 h 270030"/>
                <a:gd name="connsiteX3" fmla="*/ 3200 w 300098"/>
                <a:gd name="connsiteY3" fmla="*/ 270030 h 270030"/>
                <a:gd name="connsiteX0" fmla="*/ 3200 w 296898"/>
                <a:gd name="connsiteY0" fmla="*/ 270030 h 270030"/>
                <a:gd name="connsiteX1" fmla="*/ 150049 w 296898"/>
                <a:gd name="connsiteY1" fmla="*/ 0 h 270030"/>
                <a:gd name="connsiteX2" fmla="*/ 296898 w 296898"/>
                <a:gd name="connsiteY2" fmla="*/ 270030 h 270030"/>
                <a:gd name="connsiteX3" fmla="*/ 152103 w 296898"/>
                <a:gd name="connsiteY3" fmla="*/ 268357 h 270030"/>
                <a:gd name="connsiteX4" fmla="*/ 3200 w 296898"/>
                <a:gd name="connsiteY4" fmla="*/ 270030 h 270030"/>
                <a:gd name="connsiteX0" fmla="*/ 3200 w 296898"/>
                <a:gd name="connsiteY0" fmla="*/ 270030 h 309145"/>
                <a:gd name="connsiteX1" fmla="*/ 150049 w 296898"/>
                <a:gd name="connsiteY1" fmla="*/ 0 h 309145"/>
                <a:gd name="connsiteX2" fmla="*/ 296898 w 296898"/>
                <a:gd name="connsiteY2" fmla="*/ 270030 h 309145"/>
                <a:gd name="connsiteX3" fmla="*/ 131503 w 296898"/>
                <a:gd name="connsiteY3" fmla="*/ 309145 h 309145"/>
                <a:gd name="connsiteX4" fmla="*/ 3200 w 296898"/>
                <a:gd name="connsiteY4" fmla="*/ 270030 h 309145"/>
                <a:gd name="connsiteX0" fmla="*/ 3200 w 296898"/>
                <a:gd name="connsiteY0" fmla="*/ 270030 h 316249"/>
                <a:gd name="connsiteX1" fmla="*/ 150049 w 296898"/>
                <a:gd name="connsiteY1" fmla="*/ 0 h 316249"/>
                <a:gd name="connsiteX2" fmla="*/ 296898 w 296898"/>
                <a:gd name="connsiteY2" fmla="*/ 270030 h 316249"/>
                <a:gd name="connsiteX3" fmla="*/ 131503 w 296898"/>
                <a:gd name="connsiteY3" fmla="*/ 309145 h 316249"/>
                <a:gd name="connsiteX4" fmla="*/ 3200 w 296898"/>
                <a:gd name="connsiteY4" fmla="*/ 270030 h 316249"/>
                <a:gd name="connsiteX0" fmla="*/ 3200 w 308710"/>
                <a:gd name="connsiteY0" fmla="*/ 270030 h 316249"/>
                <a:gd name="connsiteX1" fmla="*/ 150049 w 308710"/>
                <a:gd name="connsiteY1" fmla="*/ 0 h 316249"/>
                <a:gd name="connsiteX2" fmla="*/ 296898 w 308710"/>
                <a:gd name="connsiteY2" fmla="*/ 270030 h 316249"/>
                <a:gd name="connsiteX3" fmla="*/ 131503 w 308710"/>
                <a:gd name="connsiteY3" fmla="*/ 309145 h 316249"/>
                <a:gd name="connsiteX4" fmla="*/ 3200 w 308710"/>
                <a:gd name="connsiteY4" fmla="*/ 270030 h 316249"/>
                <a:gd name="connsiteX0" fmla="*/ 3200 w 302857"/>
                <a:gd name="connsiteY0" fmla="*/ 270030 h 316249"/>
                <a:gd name="connsiteX1" fmla="*/ 150049 w 302857"/>
                <a:gd name="connsiteY1" fmla="*/ 0 h 316249"/>
                <a:gd name="connsiteX2" fmla="*/ 296898 w 302857"/>
                <a:gd name="connsiteY2" fmla="*/ 270030 h 316249"/>
                <a:gd name="connsiteX3" fmla="*/ 131503 w 302857"/>
                <a:gd name="connsiteY3" fmla="*/ 309145 h 316249"/>
                <a:gd name="connsiteX4" fmla="*/ 3200 w 302857"/>
                <a:gd name="connsiteY4" fmla="*/ 270030 h 316249"/>
                <a:gd name="connsiteX0" fmla="*/ 3200 w 296898"/>
                <a:gd name="connsiteY0" fmla="*/ 270030 h 315305"/>
                <a:gd name="connsiteX1" fmla="*/ 150049 w 296898"/>
                <a:gd name="connsiteY1" fmla="*/ 0 h 315305"/>
                <a:gd name="connsiteX2" fmla="*/ 296898 w 296898"/>
                <a:gd name="connsiteY2" fmla="*/ 270030 h 315305"/>
                <a:gd name="connsiteX3" fmla="*/ 151977 w 296898"/>
                <a:gd name="connsiteY3" fmla="*/ 307867 h 315305"/>
                <a:gd name="connsiteX4" fmla="*/ 3200 w 296898"/>
                <a:gd name="connsiteY4" fmla="*/ 270030 h 315305"/>
                <a:gd name="connsiteX0" fmla="*/ 3200 w 296898"/>
                <a:gd name="connsiteY0" fmla="*/ 270030 h 312962"/>
                <a:gd name="connsiteX1" fmla="*/ 150049 w 296898"/>
                <a:gd name="connsiteY1" fmla="*/ 0 h 312962"/>
                <a:gd name="connsiteX2" fmla="*/ 296898 w 296898"/>
                <a:gd name="connsiteY2" fmla="*/ 270030 h 312962"/>
                <a:gd name="connsiteX3" fmla="*/ 151977 w 296898"/>
                <a:gd name="connsiteY3" fmla="*/ 307867 h 312962"/>
                <a:gd name="connsiteX4" fmla="*/ 3200 w 296898"/>
                <a:gd name="connsiteY4" fmla="*/ 270030 h 312962"/>
                <a:gd name="connsiteX0" fmla="*/ 3200 w 296900"/>
                <a:gd name="connsiteY0" fmla="*/ 270030 h 307660"/>
                <a:gd name="connsiteX1" fmla="*/ 150049 w 296900"/>
                <a:gd name="connsiteY1" fmla="*/ 0 h 307660"/>
                <a:gd name="connsiteX2" fmla="*/ 296898 w 296900"/>
                <a:gd name="connsiteY2" fmla="*/ 270030 h 307660"/>
                <a:gd name="connsiteX3" fmla="*/ 146884 w 296900"/>
                <a:gd name="connsiteY3" fmla="*/ 299955 h 307660"/>
                <a:gd name="connsiteX4" fmla="*/ 3200 w 296900"/>
                <a:gd name="connsiteY4" fmla="*/ 270030 h 307660"/>
                <a:gd name="connsiteX0" fmla="*/ 2617 w 296646"/>
                <a:gd name="connsiteY0" fmla="*/ 303552 h 341182"/>
                <a:gd name="connsiteX1" fmla="*/ 181130 w 296646"/>
                <a:gd name="connsiteY1" fmla="*/ 0 h 341182"/>
                <a:gd name="connsiteX2" fmla="*/ 296315 w 296646"/>
                <a:gd name="connsiteY2" fmla="*/ 303552 h 341182"/>
                <a:gd name="connsiteX3" fmla="*/ 146301 w 296646"/>
                <a:gd name="connsiteY3" fmla="*/ 333477 h 341182"/>
                <a:gd name="connsiteX4" fmla="*/ 2617 w 296646"/>
                <a:gd name="connsiteY4" fmla="*/ 303552 h 341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96646" h="341182">
                  <a:moveTo>
                    <a:pt x="2617" y="303552"/>
                  </a:moveTo>
                  <a:cubicBezTo>
                    <a:pt x="-21858" y="258547"/>
                    <a:pt x="132180" y="0"/>
                    <a:pt x="181130" y="0"/>
                  </a:cubicBezTo>
                  <a:cubicBezTo>
                    <a:pt x="230080" y="0"/>
                    <a:pt x="302120" y="247973"/>
                    <a:pt x="296315" y="303552"/>
                  </a:cubicBezTo>
                  <a:cubicBezTo>
                    <a:pt x="290510" y="359131"/>
                    <a:pt x="204829" y="325713"/>
                    <a:pt x="146301" y="333477"/>
                  </a:cubicBezTo>
                  <a:cubicBezTo>
                    <a:pt x="87773" y="341241"/>
                    <a:pt x="-474" y="355076"/>
                    <a:pt x="2617" y="303552"/>
                  </a:cubicBezTo>
                  <a:close/>
                </a:path>
              </a:pathLst>
            </a:custGeom>
            <a:solidFill>
              <a:srgbClr val="99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8" name="Oval 335"/>
            <p:cNvSpPr>
              <a:spLocks noChangeArrowheads="1"/>
            </p:cNvSpPr>
            <p:nvPr/>
          </p:nvSpPr>
          <p:spPr bwMode="auto">
            <a:xfrm>
              <a:off x="6602446" y="3242111"/>
              <a:ext cx="550194" cy="307956"/>
            </a:xfrm>
            <a:prstGeom prst="ellipse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09" name="グループ化 208"/>
            <p:cNvGrpSpPr/>
            <p:nvPr/>
          </p:nvGrpSpPr>
          <p:grpSpPr>
            <a:xfrm>
              <a:off x="6825966" y="3189458"/>
              <a:ext cx="103154" cy="103154"/>
              <a:chOff x="3007688" y="5115913"/>
              <a:chExt cx="195910" cy="195911"/>
            </a:xfrm>
          </p:grpSpPr>
          <p:sp>
            <p:nvSpPr>
              <p:cNvPr id="210" name="Oval 344"/>
              <p:cNvSpPr>
                <a:spLocks noChangeArrowheads="1"/>
              </p:cNvSpPr>
              <p:nvPr/>
            </p:nvSpPr>
            <p:spPr bwMode="auto">
              <a:xfrm>
                <a:off x="3007688" y="5115913"/>
                <a:ext cx="195910" cy="195911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11" name="Oval 344"/>
              <p:cNvSpPr>
                <a:spLocks noChangeArrowheads="1"/>
              </p:cNvSpPr>
              <p:nvPr/>
            </p:nvSpPr>
            <p:spPr bwMode="auto">
              <a:xfrm>
                <a:off x="3056664" y="5131153"/>
                <a:ext cx="97955" cy="45719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212" name="グループ化 211"/>
          <p:cNvGrpSpPr>
            <a:grpSpLocks/>
          </p:cNvGrpSpPr>
          <p:nvPr/>
        </p:nvGrpSpPr>
        <p:grpSpPr bwMode="auto">
          <a:xfrm>
            <a:off x="8463390" y="4736559"/>
            <a:ext cx="529369" cy="1590235"/>
            <a:chOff x="4773613" y="5049838"/>
            <a:chExt cx="395287" cy="1187450"/>
          </a:xfrm>
        </p:grpSpPr>
        <p:sp>
          <p:nvSpPr>
            <p:cNvPr id="213" name="AutoShape 306"/>
            <p:cNvSpPr>
              <a:spLocks noChangeArrowheads="1"/>
            </p:cNvSpPr>
            <p:nvPr/>
          </p:nvSpPr>
          <p:spPr bwMode="auto">
            <a:xfrm>
              <a:off x="4845050" y="5589588"/>
              <a:ext cx="252413" cy="647700"/>
            </a:xfrm>
            <a:prstGeom prst="can">
              <a:avLst>
                <a:gd name="adj" fmla="val 36115"/>
              </a:avLst>
            </a:prstGeom>
            <a:gradFill rotWithShape="1">
              <a:gsLst>
                <a:gs pos="0">
                  <a:srgbClr val="FFCC99"/>
                </a:gs>
                <a:gs pos="50000">
                  <a:srgbClr val="FFFFCE"/>
                </a:gs>
                <a:gs pos="100000">
                  <a:srgbClr val="FFCC99"/>
                </a:gs>
              </a:gsLst>
              <a:lin ang="0" scaled="1"/>
            </a:gradFill>
            <a:ln w="38100">
              <a:solidFill>
                <a:srgbClr val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14" name="AutoShape 312"/>
            <p:cNvSpPr>
              <a:spLocks noChangeArrowheads="1"/>
            </p:cNvSpPr>
            <p:nvPr/>
          </p:nvSpPr>
          <p:spPr bwMode="auto">
            <a:xfrm>
              <a:off x="4845050" y="5610225"/>
              <a:ext cx="252413" cy="158750"/>
            </a:xfrm>
            <a:prstGeom prst="can">
              <a:avLst>
                <a:gd name="adj" fmla="val 50000"/>
              </a:avLst>
            </a:prstGeom>
            <a:solidFill>
              <a:srgbClr val="808080">
                <a:alpha val="50195"/>
              </a:srgbClr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1" name="AutoShape 307"/>
            <p:cNvSpPr>
              <a:spLocks noChangeArrowheads="1"/>
            </p:cNvSpPr>
            <p:nvPr/>
          </p:nvSpPr>
          <p:spPr bwMode="auto">
            <a:xfrm>
              <a:off x="4773613" y="5157788"/>
              <a:ext cx="395287" cy="503237"/>
            </a:xfrm>
            <a:prstGeom prst="can">
              <a:avLst>
                <a:gd name="adj" fmla="val 31827"/>
              </a:avLst>
            </a:prstGeom>
            <a:solidFill>
              <a:schemeClr val="tx1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1" name="AutoShape 309"/>
            <p:cNvSpPr>
              <a:spLocks noChangeArrowheads="1"/>
            </p:cNvSpPr>
            <p:nvPr/>
          </p:nvSpPr>
          <p:spPr bwMode="auto">
            <a:xfrm>
              <a:off x="4808538" y="5265738"/>
              <a:ext cx="323850" cy="468312"/>
            </a:xfrm>
            <a:prstGeom prst="can">
              <a:avLst>
                <a:gd name="adj" fmla="val 48591"/>
              </a:avLst>
            </a:prstGeom>
            <a:gradFill rotWithShape="1">
              <a:gsLst>
                <a:gs pos="0">
                  <a:srgbClr val="FFCC99"/>
                </a:gs>
                <a:gs pos="50000">
                  <a:srgbClr val="FFFFCE"/>
                </a:gs>
                <a:gs pos="100000">
                  <a:srgbClr val="FFCC99"/>
                </a:gs>
              </a:gsLst>
              <a:lin ang="0" scaled="1"/>
            </a:gradFill>
            <a:ln w="38100">
              <a:solidFill>
                <a:srgbClr val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8" name="Oval 310"/>
            <p:cNvSpPr>
              <a:spLocks noChangeArrowheads="1"/>
            </p:cNvSpPr>
            <p:nvPr/>
          </p:nvSpPr>
          <p:spPr bwMode="auto">
            <a:xfrm>
              <a:off x="4773613" y="5265738"/>
              <a:ext cx="371475" cy="179387"/>
            </a:xfrm>
            <a:prstGeom prst="ellipse">
              <a:avLst/>
            </a:prstGeom>
            <a:solidFill>
              <a:schemeClr val="tx1"/>
            </a:solidFill>
            <a:ln w="38100" algn="ctr">
              <a:solidFill>
                <a:srgbClr val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49" name="Rectangle 311"/>
            <p:cNvSpPr>
              <a:spLocks noChangeArrowheads="1"/>
            </p:cNvSpPr>
            <p:nvPr/>
          </p:nvSpPr>
          <p:spPr bwMode="auto">
            <a:xfrm>
              <a:off x="4794250" y="5300663"/>
              <a:ext cx="357188" cy="58737"/>
            </a:xfrm>
            <a:prstGeom prst="rect">
              <a:avLst/>
            </a:prstGeom>
            <a:solidFill>
              <a:schemeClr val="tx1"/>
            </a:solidFill>
            <a:ln w="38100" algn="ctr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0" name="Oval 313"/>
            <p:cNvSpPr>
              <a:spLocks noChangeArrowheads="1"/>
            </p:cNvSpPr>
            <p:nvPr/>
          </p:nvSpPr>
          <p:spPr bwMode="auto">
            <a:xfrm>
              <a:off x="4773613" y="5049838"/>
              <a:ext cx="395287" cy="323850"/>
            </a:xfrm>
            <a:prstGeom prst="ellipse">
              <a:avLst/>
            </a:prstGeom>
            <a:solidFill>
              <a:schemeClr val="tx1"/>
            </a:solidFill>
            <a:ln w="38100" algn="ctr">
              <a:solidFill>
                <a:srgbClr val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1" name="Oval 314"/>
            <p:cNvSpPr>
              <a:spLocks noChangeArrowheads="1"/>
            </p:cNvSpPr>
            <p:nvPr/>
          </p:nvSpPr>
          <p:spPr bwMode="auto">
            <a:xfrm>
              <a:off x="4845050" y="5481638"/>
              <a:ext cx="107950" cy="34925"/>
            </a:xfrm>
            <a:prstGeom prst="ellipse">
              <a:avLst/>
            </a:prstGeom>
            <a:solidFill>
              <a:schemeClr val="tx1"/>
            </a:solidFill>
            <a:ln w="38100" algn="ctr">
              <a:solidFill>
                <a:srgbClr val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52" name="Oval 315"/>
            <p:cNvSpPr>
              <a:spLocks noChangeArrowheads="1"/>
            </p:cNvSpPr>
            <p:nvPr/>
          </p:nvSpPr>
          <p:spPr bwMode="auto">
            <a:xfrm>
              <a:off x="4989513" y="5481638"/>
              <a:ext cx="107950" cy="34925"/>
            </a:xfrm>
            <a:prstGeom prst="ellipse">
              <a:avLst/>
            </a:prstGeom>
            <a:solidFill>
              <a:schemeClr val="tx1"/>
            </a:solidFill>
            <a:ln w="38100" algn="ctr">
              <a:solidFill>
                <a:srgbClr val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68" name="月 3"/>
            <p:cNvSpPr>
              <a:spLocks noChangeArrowheads="1"/>
            </p:cNvSpPr>
            <p:nvPr/>
          </p:nvSpPr>
          <p:spPr bwMode="auto">
            <a:xfrm rot="-5400000">
              <a:off x="4948238" y="5719762"/>
              <a:ext cx="46038" cy="252413"/>
            </a:xfrm>
            <a:prstGeom prst="moon">
              <a:avLst>
                <a:gd name="adj" fmla="val 50000"/>
              </a:avLst>
            </a:prstGeom>
            <a:solidFill>
              <a:srgbClr val="FF0000"/>
            </a:solidFill>
            <a:ln w="38100" algn="ctr">
              <a:noFill/>
              <a:round/>
              <a:headEnd/>
              <a:tailEnd/>
            </a:ln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69" name="月 164"/>
            <p:cNvSpPr>
              <a:spLocks noChangeArrowheads="1"/>
            </p:cNvSpPr>
            <p:nvPr/>
          </p:nvSpPr>
          <p:spPr bwMode="auto">
            <a:xfrm rot="-5400000">
              <a:off x="4948238" y="5761037"/>
              <a:ext cx="46038" cy="252413"/>
            </a:xfrm>
            <a:prstGeom prst="moon">
              <a:avLst>
                <a:gd name="adj" fmla="val 50000"/>
              </a:avLst>
            </a:prstGeom>
            <a:solidFill>
              <a:srgbClr val="FF0000"/>
            </a:solidFill>
            <a:ln w="38100" algn="ctr">
              <a:noFill/>
              <a:round/>
              <a:headEnd/>
              <a:tailEnd/>
            </a:ln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70" name="月 165"/>
            <p:cNvSpPr>
              <a:spLocks noChangeArrowheads="1"/>
            </p:cNvSpPr>
            <p:nvPr/>
          </p:nvSpPr>
          <p:spPr bwMode="auto">
            <a:xfrm rot="-5400000">
              <a:off x="4948238" y="5949950"/>
              <a:ext cx="46037" cy="252413"/>
            </a:xfrm>
            <a:prstGeom prst="moon">
              <a:avLst>
                <a:gd name="adj" fmla="val 50000"/>
              </a:avLst>
            </a:prstGeom>
            <a:solidFill>
              <a:srgbClr val="FF0000"/>
            </a:solidFill>
            <a:ln w="38100" algn="ctr">
              <a:noFill/>
              <a:round/>
              <a:headEnd/>
              <a:tailEnd/>
            </a:ln>
            <a:extLst/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73" name="月 166"/>
            <p:cNvSpPr>
              <a:spLocks noChangeArrowheads="1"/>
            </p:cNvSpPr>
            <p:nvPr/>
          </p:nvSpPr>
          <p:spPr bwMode="auto">
            <a:xfrm rot="-5400000">
              <a:off x="4948238" y="5991225"/>
              <a:ext cx="46037" cy="252413"/>
            </a:xfrm>
            <a:prstGeom prst="moon">
              <a:avLst>
                <a:gd name="adj" fmla="val 50000"/>
              </a:avLst>
            </a:prstGeom>
            <a:solidFill>
              <a:srgbClr val="FF0000"/>
            </a:solidFill>
            <a:ln w="38100" algn="ctr">
              <a:noFill/>
              <a:round/>
              <a:headEnd/>
              <a:tailEnd/>
            </a:ln>
            <a:extLst/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96" name="グループ化 295"/>
          <p:cNvGrpSpPr/>
          <p:nvPr/>
        </p:nvGrpSpPr>
        <p:grpSpPr>
          <a:xfrm>
            <a:off x="6517451" y="4734957"/>
            <a:ext cx="624174" cy="1575174"/>
            <a:chOff x="6517451" y="2836723"/>
            <a:chExt cx="584390" cy="1537381"/>
          </a:xfrm>
        </p:grpSpPr>
        <p:sp>
          <p:nvSpPr>
            <p:cNvPr id="297" name="角丸四角形 296"/>
            <p:cNvSpPr/>
            <p:nvPr/>
          </p:nvSpPr>
          <p:spPr bwMode="auto">
            <a:xfrm>
              <a:off x="6675484" y="3860851"/>
              <a:ext cx="268323" cy="513253"/>
            </a:xfrm>
            <a:prstGeom prst="roundRect">
              <a:avLst>
                <a:gd name="adj" fmla="val 32570"/>
              </a:avLst>
            </a:prstGeom>
            <a:gradFill rotWithShape="1">
              <a:gsLst>
                <a:gs pos="0">
                  <a:srgbClr val="FFCC99"/>
                </a:gs>
                <a:gs pos="50000">
                  <a:srgbClr val="FFFFCE"/>
                </a:gs>
                <a:gs pos="100000">
                  <a:srgbClr val="FFCC99"/>
                </a:gs>
              </a:gsLst>
              <a:lin ang="0" scaled="1"/>
            </a:gradFill>
            <a:ln w="38100">
              <a:solidFill>
                <a:srgbClr val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8" name="角丸四角形 297"/>
            <p:cNvSpPr/>
            <p:nvPr/>
          </p:nvSpPr>
          <p:spPr bwMode="auto">
            <a:xfrm>
              <a:off x="6675484" y="3354883"/>
              <a:ext cx="268323" cy="513253"/>
            </a:xfrm>
            <a:prstGeom prst="roundRect">
              <a:avLst>
                <a:gd name="adj" fmla="val 32570"/>
              </a:avLst>
            </a:prstGeom>
            <a:gradFill rotWithShape="1">
              <a:gsLst>
                <a:gs pos="0">
                  <a:srgbClr val="FFCC99"/>
                </a:gs>
                <a:gs pos="50000">
                  <a:srgbClr val="FFFFCE"/>
                </a:gs>
                <a:gs pos="100000">
                  <a:srgbClr val="FFCC99"/>
                </a:gs>
              </a:gsLst>
              <a:lin ang="0" scaled="1"/>
            </a:gradFill>
            <a:ln w="38100">
              <a:solidFill>
                <a:srgbClr val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9" name="角丸四角形 298"/>
            <p:cNvSpPr/>
            <p:nvPr/>
          </p:nvSpPr>
          <p:spPr bwMode="auto">
            <a:xfrm>
              <a:off x="6517451" y="2836723"/>
              <a:ext cx="584390" cy="513253"/>
            </a:xfrm>
            <a:prstGeom prst="roundRect">
              <a:avLst>
                <a:gd name="adj" fmla="val 32570"/>
              </a:avLst>
            </a:prstGeom>
            <a:gradFill rotWithShape="1">
              <a:gsLst>
                <a:gs pos="0">
                  <a:srgbClr val="FFCC99"/>
                </a:gs>
                <a:gs pos="50000">
                  <a:srgbClr val="FFFFCE"/>
                </a:gs>
                <a:gs pos="100000">
                  <a:srgbClr val="FFCC99"/>
                </a:gs>
              </a:gsLst>
              <a:lin ang="0" scaled="1"/>
            </a:gradFill>
            <a:ln w="38100">
              <a:solidFill>
                <a:srgbClr val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0" name="角丸四角形 299"/>
            <p:cNvSpPr/>
            <p:nvPr/>
          </p:nvSpPr>
          <p:spPr bwMode="auto">
            <a:xfrm>
              <a:off x="6675484" y="3489868"/>
              <a:ext cx="268323" cy="45719"/>
            </a:xfrm>
            <a:prstGeom prst="roundRect">
              <a:avLst/>
            </a:prstGeom>
            <a:solidFill>
              <a:srgbClr val="FF0000"/>
            </a:solidFill>
            <a:ln w="381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1" name="角丸四角形 300"/>
            <p:cNvSpPr/>
            <p:nvPr/>
          </p:nvSpPr>
          <p:spPr bwMode="auto">
            <a:xfrm>
              <a:off x="6675484" y="3568608"/>
              <a:ext cx="268323" cy="45719"/>
            </a:xfrm>
            <a:prstGeom prst="roundRect">
              <a:avLst/>
            </a:prstGeom>
            <a:solidFill>
              <a:srgbClr val="FF0000"/>
            </a:solidFill>
            <a:ln w="381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2" name="角丸四角形 301"/>
            <p:cNvSpPr/>
            <p:nvPr/>
          </p:nvSpPr>
          <p:spPr bwMode="auto">
            <a:xfrm>
              <a:off x="6675484" y="3967388"/>
              <a:ext cx="268323" cy="45719"/>
            </a:xfrm>
            <a:prstGeom prst="roundRect">
              <a:avLst/>
            </a:prstGeom>
            <a:solidFill>
              <a:srgbClr val="FF0000"/>
            </a:solidFill>
            <a:ln w="381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3" name="角丸四角形 302"/>
            <p:cNvSpPr/>
            <p:nvPr/>
          </p:nvSpPr>
          <p:spPr bwMode="auto">
            <a:xfrm>
              <a:off x="6675484" y="4046128"/>
              <a:ext cx="268323" cy="45719"/>
            </a:xfrm>
            <a:prstGeom prst="roundRect">
              <a:avLst/>
            </a:prstGeom>
            <a:solidFill>
              <a:srgbClr val="FF0000"/>
            </a:solidFill>
            <a:ln w="3810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4" name="円/楕円 303"/>
            <p:cNvSpPr/>
            <p:nvPr/>
          </p:nvSpPr>
          <p:spPr bwMode="auto">
            <a:xfrm>
              <a:off x="6520903" y="3023139"/>
              <a:ext cx="52277" cy="197793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5" name="円/楕円 304"/>
            <p:cNvSpPr/>
            <p:nvPr/>
          </p:nvSpPr>
          <p:spPr bwMode="auto">
            <a:xfrm>
              <a:off x="7049223" y="3023139"/>
              <a:ext cx="52277" cy="197793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06" name="グループ化 305"/>
            <p:cNvGrpSpPr/>
            <p:nvPr/>
          </p:nvGrpSpPr>
          <p:grpSpPr>
            <a:xfrm>
              <a:off x="6665550" y="2869364"/>
              <a:ext cx="278257" cy="86883"/>
              <a:chOff x="6242646" y="3143159"/>
              <a:chExt cx="394102" cy="99620"/>
            </a:xfrm>
            <a:solidFill>
              <a:schemeClr val="tx1"/>
            </a:solidFill>
          </p:grpSpPr>
          <p:sp>
            <p:nvSpPr>
              <p:cNvPr id="312" name="月 311"/>
              <p:cNvSpPr/>
              <p:nvPr/>
            </p:nvSpPr>
            <p:spPr bwMode="auto">
              <a:xfrm rot="5400000">
                <a:off x="6292456" y="3093349"/>
                <a:ext cx="99620" cy="199240"/>
              </a:xfrm>
              <a:prstGeom prst="moon">
                <a:avLst>
                  <a:gd name="adj" fmla="val 80596"/>
                </a:avLst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3" name="月 312"/>
              <p:cNvSpPr/>
              <p:nvPr/>
            </p:nvSpPr>
            <p:spPr bwMode="auto">
              <a:xfrm rot="5400000">
                <a:off x="6487318" y="3093349"/>
                <a:ext cx="99620" cy="199240"/>
              </a:xfrm>
              <a:prstGeom prst="moon">
                <a:avLst>
                  <a:gd name="adj" fmla="val 80596"/>
                </a:avLst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07" name="グループ化 306"/>
            <p:cNvGrpSpPr/>
            <p:nvPr/>
          </p:nvGrpSpPr>
          <p:grpSpPr>
            <a:xfrm>
              <a:off x="6617165" y="3029583"/>
              <a:ext cx="396819" cy="92452"/>
              <a:chOff x="6617165" y="3029583"/>
              <a:chExt cx="365025" cy="135256"/>
            </a:xfrm>
          </p:grpSpPr>
          <p:sp>
            <p:nvSpPr>
              <p:cNvPr id="308" name="月 307"/>
              <p:cNvSpPr/>
              <p:nvPr/>
            </p:nvSpPr>
            <p:spPr bwMode="auto">
              <a:xfrm rot="5400000">
                <a:off x="6661565" y="2985183"/>
                <a:ext cx="45719" cy="134520"/>
              </a:xfrm>
              <a:prstGeom prst="moon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9" name="月 308"/>
              <p:cNvSpPr/>
              <p:nvPr/>
            </p:nvSpPr>
            <p:spPr bwMode="auto">
              <a:xfrm rot="5400000">
                <a:off x="6892070" y="2985184"/>
                <a:ext cx="45719" cy="134520"/>
              </a:xfrm>
              <a:prstGeom prst="moon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0" name="月 309"/>
              <p:cNvSpPr/>
              <p:nvPr/>
            </p:nvSpPr>
            <p:spPr bwMode="auto">
              <a:xfrm rot="5400000">
                <a:off x="6661565" y="3074719"/>
                <a:ext cx="45719" cy="134520"/>
              </a:xfrm>
              <a:prstGeom prst="moon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1" name="月 310"/>
              <p:cNvSpPr/>
              <p:nvPr/>
            </p:nvSpPr>
            <p:spPr bwMode="auto">
              <a:xfrm rot="5400000">
                <a:off x="6892070" y="3074720"/>
                <a:ext cx="45719" cy="134520"/>
              </a:xfrm>
              <a:prstGeom prst="moon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3" name="グループ化 52"/>
          <p:cNvGrpSpPr/>
          <p:nvPr/>
        </p:nvGrpSpPr>
        <p:grpSpPr>
          <a:xfrm>
            <a:off x="8026711" y="2577575"/>
            <a:ext cx="1369219" cy="1823249"/>
            <a:chOff x="8026711" y="2577575"/>
            <a:chExt cx="1369219" cy="1823249"/>
          </a:xfrm>
        </p:grpSpPr>
        <p:grpSp>
          <p:nvGrpSpPr>
            <p:cNvPr id="9" name="グループ化 8"/>
            <p:cNvGrpSpPr/>
            <p:nvPr/>
          </p:nvGrpSpPr>
          <p:grpSpPr>
            <a:xfrm flipH="1">
              <a:off x="8767625" y="2577575"/>
              <a:ext cx="615274" cy="615274"/>
              <a:chOff x="8853859" y="2577575"/>
              <a:chExt cx="615274" cy="615274"/>
            </a:xfrm>
          </p:grpSpPr>
          <p:sp>
            <p:nvSpPr>
              <p:cNvPr id="334" name="Oval 329"/>
              <p:cNvSpPr>
                <a:spLocks noChangeArrowheads="1"/>
              </p:cNvSpPr>
              <p:nvPr/>
            </p:nvSpPr>
            <p:spPr bwMode="auto">
              <a:xfrm>
                <a:off x="8853859" y="2577575"/>
                <a:ext cx="615274" cy="615274"/>
              </a:xfrm>
              <a:prstGeom prst="ellipse">
                <a:avLst/>
              </a:pr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35" name="Oval 330"/>
              <p:cNvSpPr>
                <a:spLocks noChangeArrowheads="1"/>
              </p:cNvSpPr>
              <p:nvPr/>
            </p:nvSpPr>
            <p:spPr bwMode="auto">
              <a:xfrm>
                <a:off x="9004090" y="2727804"/>
                <a:ext cx="411690" cy="411694"/>
              </a:xfrm>
              <a:prstGeom prst="ellipse">
                <a:avLst/>
              </a:prstGeom>
              <a:solidFill>
                <a:srgbClr val="FF66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315" name="Oval 315"/>
            <p:cNvSpPr>
              <a:spLocks noChangeArrowheads="1"/>
            </p:cNvSpPr>
            <p:nvPr/>
          </p:nvSpPr>
          <p:spPr bwMode="auto">
            <a:xfrm rot="1800000">
              <a:off x="8026711" y="3421273"/>
              <a:ext cx="587730" cy="19375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6" name="Oval 318"/>
            <p:cNvSpPr>
              <a:spLocks noChangeArrowheads="1"/>
            </p:cNvSpPr>
            <p:nvPr/>
          </p:nvSpPr>
          <p:spPr bwMode="auto">
            <a:xfrm rot="19800000" flipH="1">
              <a:off x="8808199" y="3421273"/>
              <a:ext cx="587731" cy="19375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7" name="Oval 321"/>
            <p:cNvSpPr>
              <a:spLocks noChangeArrowheads="1"/>
            </p:cNvSpPr>
            <p:nvPr/>
          </p:nvSpPr>
          <p:spPr bwMode="auto">
            <a:xfrm rot="18000000">
              <a:off x="8122514" y="4010080"/>
              <a:ext cx="587731" cy="19375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8" name="Oval 322"/>
            <p:cNvSpPr>
              <a:spLocks noChangeArrowheads="1"/>
            </p:cNvSpPr>
            <p:nvPr/>
          </p:nvSpPr>
          <p:spPr bwMode="auto">
            <a:xfrm rot="3600000" flipH="1">
              <a:off x="8710244" y="4010080"/>
              <a:ext cx="587731" cy="19375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9" name="Oval 323"/>
            <p:cNvSpPr>
              <a:spLocks noChangeArrowheads="1"/>
            </p:cNvSpPr>
            <p:nvPr/>
          </p:nvSpPr>
          <p:spPr bwMode="auto">
            <a:xfrm>
              <a:off x="8319500" y="3324395"/>
              <a:ext cx="781488" cy="878367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0" name="Oval 329"/>
            <p:cNvSpPr>
              <a:spLocks noChangeArrowheads="1"/>
            </p:cNvSpPr>
            <p:nvPr/>
          </p:nvSpPr>
          <p:spPr bwMode="auto">
            <a:xfrm>
              <a:off x="8061379" y="2577575"/>
              <a:ext cx="615274" cy="615274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1" name="Oval 330"/>
            <p:cNvSpPr>
              <a:spLocks noChangeArrowheads="1"/>
            </p:cNvSpPr>
            <p:nvPr/>
          </p:nvSpPr>
          <p:spPr bwMode="auto">
            <a:xfrm>
              <a:off x="8211610" y="2727804"/>
              <a:ext cx="411690" cy="411694"/>
            </a:xfrm>
            <a:prstGeom prst="ellipse">
              <a:avLst/>
            </a:prstGeom>
            <a:solidFill>
              <a:srgbClr val="FF66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4" name="Oval 335"/>
            <p:cNvSpPr>
              <a:spLocks noChangeArrowheads="1"/>
            </p:cNvSpPr>
            <p:nvPr/>
          </p:nvSpPr>
          <p:spPr bwMode="auto">
            <a:xfrm>
              <a:off x="8319500" y="2763029"/>
              <a:ext cx="781488" cy="755124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6" name="Oval 337"/>
            <p:cNvSpPr>
              <a:spLocks noChangeArrowheads="1"/>
            </p:cNvSpPr>
            <p:nvPr/>
          </p:nvSpPr>
          <p:spPr bwMode="auto">
            <a:xfrm>
              <a:off x="8612289" y="3813094"/>
              <a:ext cx="195910" cy="195911"/>
            </a:xfrm>
            <a:prstGeom prst="ellipse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7" name="AutoShape 338"/>
            <p:cNvSpPr>
              <a:spLocks noChangeArrowheads="1"/>
            </p:cNvSpPr>
            <p:nvPr/>
          </p:nvSpPr>
          <p:spPr bwMode="auto">
            <a:xfrm rot="2700000">
              <a:off x="8612288" y="3813095"/>
              <a:ext cx="195911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8" name="Oval 339"/>
            <p:cNvSpPr>
              <a:spLocks noChangeArrowheads="1"/>
            </p:cNvSpPr>
            <p:nvPr/>
          </p:nvSpPr>
          <p:spPr bwMode="auto">
            <a:xfrm>
              <a:off x="8418532" y="3031606"/>
              <a:ext cx="195910" cy="19591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9" name="AutoShape 340"/>
            <p:cNvSpPr>
              <a:spLocks noChangeArrowheads="1"/>
            </p:cNvSpPr>
            <p:nvPr/>
          </p:nvSpPr>
          <p:spPr bwMode="auto">
            <a:xfrm rot="2700000">
              <a:off x="8418532" y="3031606"/>
              <a:ext cx="195910" cy="195910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0" name="Oval 341"/>
            <p:cNvSpPr>
              <a:spLocks noChangeArrowheads="1"/>
            </p:cNvSpPr>
            <p:nvPr/>
          </p:nvSpPr>
          <p:spPr bwMode="auto">
            <a:xfrm>
              <a:off x="8808199" y="3031606"/>
              <a:ext cx="195911" cy="19591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1" name="AutoShape 342"/>
            <p:cNvSpPr>
              <a:spLocks noChangeArrowheads="1"/>
            </p:cNvSpPr>
            <p:nvPr/>
          </p:nvSpPr>
          <p:spPr bwMode="auto">
            <a:xfrm rot="2700000">
              <a:off x="8808200" y="3031605"/>
              <a:ext cx="195910" cy="195911"/>
            </a:xfrm>
            <a:prstGeom prst="plus">
              <a:avLst>
                <a:gd name="adj" fmla="val 450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8" name="グループ化 7"/>
            <p:cNvGrpSpPr/>
            <p:nvPr/>
          </p:nvGrpSpPr>
          <p:grpSpPr>
            <a:xfrm>
              <a:off x="8662568" y="3454715"/>
              <a:ext cx="95352" cy="95352"/>
              <a:chOff x="8612289" y="3128484"/>
              <a:chExt cx="195910" cy="195911"/>
            </a:xfrm>
          </p:grpSpPr>
          <p:sp>
            <p:nvSpPr>
              <p:cNvPr id="332" name="Oval 344"/>
              <p:cNvSpPr>
                <a:spLocks noChangeArrowheads="1"/>
              </p:cNvSpPr>
              <p:nvPr/>
            </p:nvSpPr>
            <p:spPr bwMode="auto">
              <a:xfrm>
                <a:off x="8612289" y="3128484"/>
                <a:ext cx="195910" cy="195911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33" name="Oval 344"/>
              <p:cNvSpPr>
                <a:spLocks noChangeArrowheads="1"/>
              </p:cNvSpPr>
              <p:nvPr/>
            </p:nvSpPr>
            <p:spPr bwMode="auto">
              <a:xfrm>
                <a:off x="8661265" y="3143724"/>
                <a:ext cx="97955" cy="45719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8" name="グループ化 57"/>
          <p:cNvGrpSpPr/>
          <p:nvPr/>
        </p:nvGrpSpPr>
        <p:grpSpPr>
          <a:xfrm>
            <a:off x="352804" y="4644135"/>
            <a:ext cx="2020271" cy="1974244"/>
            <a:chOff x="352804" y="4644135"/>
            <a:chExt cx="2020271" cy="1974244"/>
          </a:xfrm>
        </p:grpSpPr>
        <p:grpSp>
          <p:nvGrpSpPr>
            <p:cNvPr id="274" name="グループ化 273"/>
            <p:cNvGrpSpPr/>
            <p:nvPr/>
          </p:nvGrpSpPr>
          <p:grpSpPr>
            <a:xfrm>
              <a:off x="352804" y="4644135"/>
              <a:ext cx="2020271" cy="1974244"/>
              <a:chOff x="2095368" y="2373339"/>
              <a:chExt cx="2528738" cy="2471127"/>
            </a:xfrm>
          </p:grpSpPr>
          <p:sp>
            <p:nvSpPr>
              <p:cNvPr id="275" name="アーチ 274"/>
              <p:cNvSpPr/>
              <p:nvPr/>
            </p:nvSpPr>
            <p:spPr bwMode="auto">
              <a:xfrm rot="10800000">
                <a:off x="2292430" y="2373339"/>
                <a:ext cx="1491999" cy="1492002"/>
              </a:xfrm>
              <a:prstGeom prst="blockArc">
                <a:avLst>
                  <a:gd name="adj1" fmla="val 9542467"/>
                  <a:gd name="adj2" fmla="val 21062056"/>
                  <a:gd name="adj3" fmla="val 9371"/>
                </a:avLst>
              </a:prstGeom>
              <a:solidFill>
                <a:srgbClr val="FF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76" name="グループ化 275"/>
              <p:cNvGrpSpPr/>
              <p:nvPr/>
            </p:nvGrpSpPr>
            <p:grpSpPr>
              <a:xfrm>
                <a:off x="2095368" y="2700126"/>
                <a:ext cx="2528738" cy="2144340"/>
                <a:chOff x="2095368" y="2700126"/>
                <a:chExt cx="2528738" cy="2144340"/>
              </a:xfrm>
            </p:grpSpPr>
            <p:grpSp>
              <p:nvGrpSpPr>
                <p:cNvPr id="277" name="グループ化 276"/>
                <p:cNvGrpSpPr/>
                <p:nvPr/>
              </p:nvGrpSpPr>
              <p:grpSpPr>
                <a:xfrm rot="20700000">
                  <a:off x="2095368" y="2888939"/>
                  <a:ext cx="2528738" cy="630070"/>
                  <a:chOff x="2292429" y="5184195"/>
                  <a:chExt cx="2528738" cy="630070"/>
                </a:xfrm>
              </p:grpSpPr>
              <p:sp>
                <p:nvSpPr>
                  <p:cNvPr id="293" name="正方形/長方形 292"/>
                  <p:cNvSpPr/>
                  <p:nvPr/>
                </p:nvSpPr>
                <p:spPr bwMode="auto">
                  <a:xfrm>
                    <a:off x="2292429" y="5184195"/>
                    <a:ext cx="2470523" cy="90010"/>
                  </a:xfrm>
                  <a:prstGeom prst="rect">
                    <a:avLst/>
                  </a:prstGeom>
                  <a:solidFill>
                    <a:srgbClr val="CC99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94" name="台形 293"/>
                  <p:cNvSpPr/>
                  <p:nvPr/>
                </p:nvSpPr>
                <p:spPr bwMode="auto">
                  <a:xfrm>
                    <a:off x="4007895" y="5274205"/>
                    <a:ext cx="813272" cy="540060"/>
                  </a:xfrm>
                  <a:prstGeom prst="trapezoid">
                    <a:avLst>
                      <a:gd name="adj" fmla="val 28762"/>
                    </a:avLst>
                  </a:prstGeom>
                  <a:solidFill>
                    <a:schemeClr val="bg1">
                      <a:lumMod val="50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95" name="台形 294"/>
                  <p:cNvSpPr/>
                  <p:nvPr/>
                </p:nvSpPr>
                <p:spPr bwMode="auto">
                  <a:xfrm>
                    <a:off x="4007895" y="5679249"/>
                    <a:ext cx="813272" cy="135015"/>
                  </a:xfrm>
                  <a:prstGeom prst="trapezoid">
                    <a:avLst>
                      <a:gd name="adj" fmla="val 28762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78" name="円/楕円 277"/>
                <p:cNvSpPr/>
                <p:nvPr/>
              </p:nvSpPr>
              <p:spPr bwMode="auto">
                <a:xfrm>
                  <a:off x="2691424" y="3519009"/>
                  <a:ext cx="850597" cy="821553"/>
                </a:xfrm>
                <a:prstGeom prst="ellipse">
                  <a:avLst/>
                </a:prstGeom>
                <a:solidFill>
                  <a:srgbClr val="FFCC66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9" name="円/楕円 340"/>
                <p:cNvSpPr/>
                <p:nvPr/>
              </p:nvSpPr>
              <p:spPr bwMode="auto">
                <a:xfrm>
                  <a:off x="2570295" y="4289924"/>
                  <a:ext cx="368835" cy="168364"/>
                </a:xfrm>
                <a:custGeom>
                  <a:avLst/>
                  <a:gdLst>
                    <a:gd name="connsiteX0" fmla="*/ 0 w 319724"/>
                    <a:gd name="connsiteY0" fmla="*/ 84279 h 168557"/>
                    <a:gd name="connsiteX1" fmla="*/ 159862 w 319724"/>
                    <a:gd name="connsiteY1" fmla="*/ 0 h 168557"/>
                    <a:gd name="connsiteX2" fmla="*/ 319724 w 319724"/>
                    <a:gd name="connsiteY2" fmla="*/ 84279 h 168557"/>
                    <a:gd name="connsiteX3" fmla="*/ 159862 w 319724"/>
                    <a:gd name="connsiteY3" fmla="*/ 168558 h 168557"/>
                    <a:gd name="connsiteX4" fmla="*/ 0 w 319724"/>
                    <a:gd name="connsiteY4" fmla="*/ 84279 h 168557"/>
                    <a:gd name="connsiteX0" fmla="*/ 7 w 319731"/>
                    <a:gd name="connsiteY0" fmla="*/ 84279 h 123359"/>
                    <a:gd name="connsiteX1" fmla="*/ 159869 w 319731"/>
                    <a:gd name="connsiteY1" fmla="*/ 0 h 123359"/>
                    <a:gd name="connsiteX2" fmla="*/ 319731 w 319731"/>
                    <a:gd name="connsiteY2" fmla="*/ 84279 h 123359"/>
                    <a:gd name="connsiteX3" fmla="*/ 164949 w 319731"/>
                    <a:gd name="connsiteY3" fmla="*/ 122838 h 123359"/>
                    <a:gd name="connsiteX4" fmla="*/ 7 w 319731"/>
                    <a:gd name="connsiteY4" fmla="*/ 84279 h 12335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19731" h="123359">
                      <a:moveTo>
                        <a:pt x="7" y="84279"/>
                      </a:moveTo>
                      <a:cubicBezTo>
                        <a:pt x="-840" y="63806"/>
                        <a:pt x="71580" y="0"/>
                        <a:pt x="159869" y="0"/>
                      </a:cubicBezTo>
                      <a:cubicBezTo>
                        <a:pt x="248158" y="0"/>
                        <a:pt x="319731" y="37733"/>
                        <a:pt x="319731" y="84279"/>
                      </a:cubicBezTo>
                      <a:cubicBezTo>
                        <a:pt x="319731" y="130825"/>
                        <a:pt x="253238" y="122838"/>
                        <a:pt x="164949" y="122838"/>
                      </a:cubicBezTo>
                      <a:cubicBezTo>
                        <a:pt x="76660" y="122838"/>
                        <a:pt x="854" y="104752"/>
                        <a:pt x="7" y="84279"/>
                      </a:cubicBezTo>
                      <a:close/>
                    </a:path>
                  </a:pathLst>
                </a:custGeom>
                <a:solidFill>
                  <a:srgbClr val="FFCC66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80" name="円/楕円 340"/>
                <p:cNvSpPr/>
                <p:nvPr/>
              </p:nvSpPr>
              <p:spPr bwMode="auto">
                <a:xfrm flipH="1">
                  <a:off x="3333644" y="4289924"/>
                  <a:ext cx="368835" cy="168364"/>
                </a:xfrm>
                <a:custGeom>
                  <a:avLst/>
                  <a:gdLst>
                    <a:gd name="connsiteX0" fmla="*/ 0 w 319724"/>
                    <a:gd name="connsiteY0" fmla="*/ 84279 h 168557"/>
                    <a:gd name="connsiteX1" fmla="*/ 159862 w 319724"/>
                    <a:gd name="connsiteY1" fmla="*/ 0 h 168557"/>
                    <a:gd name="connsiteX2" fmla="*/ 319724 w 319724"/>
                    <a:gd name="connsiteY2" fmla="*/ 84279 h 168557"/>
                    <a:gd name="connsiteX3" fmla="*/ 159862 w 319724"/>
                    <a:gd name="connsiteY3" fmla="*/ 168558 h 168557"/>
                    <a:gd name="connsiteX4" fmla="*/ 0 w 319724"/>
                    <a:gd name="connsiteY4" fmla="*/ 84279 h 168557"/>
                    <a:gd name="connsiteX0" fmla="*/ 7 w 319731"/>
                    <a:gd name="connsiteY0" fmla="*/ 84279 h 123359"/>
                    <a:gd name="connsiteX1" fmla="*/ 159869 w 319731"/>
                    <a:gd name="connsiteY1" fmla="*/ 0 h 123359"/>
                    <a:gd name="connsiteX2" fmla="*/ 319731 w 319731"/>
                    <a:gd name="connsiteY2" fmla="*/ 84279 h 123359"/>
                    <a:gd name="connsiteX3" fmla="*/ 164949 w 319731"/>
                    <a:gd name="connsiteY3" fmla="*/ 122838 h 123359"/>
                    <a:gd name="connsiteX4" fmla="*/ 7 w 319731"/>
                    <a:gd name="connsiteY4" fmla="*/ 84279 h 12335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19731" h="123359">
                      <a:moveTo>
                        <a:pt x="7" y="84279"/>
                      </a:moveTo>
                      <a:cubicBezTo>
                        <a:pt x="-840" y="63806"/>
                        <a:pt x="71580" y="0"/>
                        <a:pt x="159869" y="0"/>
                      </a:cubicBezTo>
                      <a:cubicBezTo>
                        <a:pt x="248158" y="0"/>
                        <a:pt x="319731" y="37733"/>
                        <a:pt x="319731" y="84279"/>
                      </a:cubicBezTo>
                      <a:cubicBezTo>
                        <a:pt x="319731" y="130825"/>
                        <a:pt x="253238" y="122838"/>
                        <a:pt x="164949" y="122838"/>
                      </a:cubicBezTo>
                      <a:cubicBezTo>
                        <a:pt x="76660" y="122838"/>
                        <a:pt x="854" y="104752"/>
                        <a:pt x="7" y="84279"/>
                      </a:cubicBezTo>
                      <a:close/>
                    </a:path>
                  </a:pathLst>
                </a:custGeom>
                <a:solidFill>
                  <a:srgbClr val="FFCC66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81" name="アーチ 280"/>
                <p:cNvSpPr/>
                <p:nvPr/>
              </p:nvSpPr>
              <p:spPr bwMode="auto">
                <a:xfrm>
                  <a:off x="2700386" y="3951327"/>
                  <a:ext cx="893139" cy="893139"/>
                </a:xfrm>
                <a:prstGeom prst="blockArc">
                  <a:avLst>
                    <a:gd name="adj1" fmla="val 10800000"/>
                    <a:gd name="adj2" fmla="val 6"/>
                    <a:gd name="adj3" fmla="val 18175"/>
                  </a:avLst>
                </a:prstGeom>
                <a:solidFill>
                  <a:srgbClr val="FFCC66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2" name="五角形 281"/>
                <p:cNvSpPr/>
                <p:nvPr/>
              </p:nvSpPr>
              <p:spPr bwMode="auto">
                <a:xfrm rot="10800000">
                  <a:off x="2691426" y="3587807"/>
                  <a:ext cx="850595" cy="810090"/>
                </a:xfrm>
                <a:prstGeom prst="pentagon">
                  <a:avLst/>
                </a:prstGeom>
                <a:solidFill>
                  <a:srgbClr val="FF0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3" name="円/楕円 282"/>
                <p:cNvSpPr/>
                <p:nvPr/>
              </p:nvSpPr>
              <p:spPr bwMode="auto">
                <a:xfrm>
                  <a:off x="2754716" y="3095007"/>
                  <a:ext cx="718410" cy="540060"/>
                </a:xfrm>
                <a:prstGeom prst="ellipse">
                  <a:avLst/>
                </a:prstGeom>
                <a:solidFill>
                  <a:srgbClr val="FFCC66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4" name="アーチ 283"/>
                <p:cNvSpPr/>
                <p:nvPr/>
              </p:nvSpPr>
              <p:spPr bwMode="auto">
                <a:xfrm>
                  <a:off x="2667153" y="2959927"/>
                  <a:ext cx="893139" cy="893139"/>
                </a:xfrm>
                <a:prstGeom prst="blockArc">
                  <a:avLst>
                    <a:gd name="adj1" fmla="val 10800000"/>
                    <a:gd name="adj2" fmla="val 6"/>
                    <a:gd name="adj3" fmla="val 18175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5" name="円/楕円 284"/>
                <p:cNvSpPr/>
                <p:nvPr/>
              </p:nvSpPr>
              <p:spPr bwMode="auto">
                <a:xfrm>
                  <a:off x="2855870" y="2959928"/>
                  <a:ext cx="527381" cy="244047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6" name="テキスト ボックス 285"/>
                <p:cNvSpPr txBox="1"/>
                <p:nvPr/>
              </p:nvSpPr>
              <p:spPr>
                <a:xfrm rot="5400000">
                  <a:off x="2903478" y="3712966"/>
                  <a:ext cx="426488" cy="423789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eaVert" wrap="none" rtlCol="0">
                  <a:prstTxWarp prst="textInflate">
                    <a:avLst>
                      <a:gd name="adj" fmla="val 5578"/>
                    </a:avLst>
                  </a:prstTxWarp>
                  <a:spAutoFit/>
                </a:bodyPr>
                <a:lstStyle/>
                <a:p>
                  <a:r>
                    <a:rPr kumimoji="1" lang="ja-JP" altLang="en-US" b="1" dirty="0" smtClean="0">
                      <a:gradFill flip="none" rotWithShape="1">
                        <a:gsLst>
                          <a:gs pos="0">
                            <a:srgbClr val="FBE4AE"/>
                          </a:gs>
                          <a:gs pos="13000">
                            <a:srgbClr val="BD922A"/>
                          </a:gs>
                          <a:gs pos="21001">
                            <a:srgbClr val="BD922A"/>
                          </a:gs>
                          <a:gs pos="63000">
                            <a:srgbClr val="FBE4AE"/>
                          </a:gs>
                          <a:gs pos="67000">
                            <a:srgbClr val="BD922A"/>
                          </a:gs>
                          <a:gs pos="69000">
                            <a:srgbClr val="835E17"/>
                          </a:gs>
                          <a:gs pos="82001">
                            <a:srgbClr val="A28949"/>
                          </a:gs>
                          <a:gs pos="100000">
                            <a:srgbClr val="FAE3B7"/>
                          </a:gs>
                        </a:gsLst>
                        <a:lin ang="13500000" scaled="0"/>
                        <a:tileRect/>
                      </a:gradFill>
                      <a:latin typeface="+mj-ea"/>
                      <a:ea typeface="+mj-ea"/>
                    </a:rPr>
                    <a:t>金</a:t>
                  </a:r>
                  <a:endParaRPr kumimoji="1" lang="ja-JP" altLang="en-US" b="1" dirty="0">
                    <a:gradFill flip="none" rotWithShape="1">
                      <a:gsLst>
                        <a:gs pos="0">
                          <a:srgbClr val="FBE4AE"/>
                        </a:gs>
                        <a:gs pos="13000">
                          <a:srgbClr val="BD922A"/>
                        </a:gs>
                        <a:gs pos="21001">
                          <a:srgbClr val="BD922A"/>
                        </a:gs>
                        <a:gs pos="63000">
                          <a:srgbClr val="FBE4AE"/>
                        </a:gs>
                        <a:gs pos="67000">
                          <a:srgbClr val="BD922A"/>
                        </a:gs>
                        <a:gs pos="69000">
                          <a:srgbClr val="835E17"/>
                        </a:gs>
                        <a:gs pos="82001">
                          <a:srgbClr val="A28949"/>
                        </a:gs>
                        <a:gs pos="100000">
                          <a:srgbClr val="FAE3B7"/>
                        </a:gs>
                      </a:gsLst>
                      <a:lin ang="13500000" scaled="0"/>
                      <a:tileRect/>
                    </a:gradFill>
                    <a:latin typeface="+mj-ea"/>
                    <a:ea typeface="+mj-ea"/>
                  </a:endParaRPr>
                </a:p>
              </p:txBody>
            </p:sp>
            <p:sp>
              <p:nvSpPr>
                <p:cNvPr id="287" name="円/楕円 286"/>
                <p:cNvSpPr/>
                <p:nvPr/>
              </p:nvSpPr>
              <p:spPr bwMode="auto">
                <a:xfrm>
                  <a:off x="2203286" y="3081126"/>
                  <a:ext cx="277866" cy="245697"/>
                </a:xfrm>
                <a:prstGeom prst="ellipse">
                  <a:avLst/>
                </a:prstGeom>
                <a:solidFill>
                  <a:srgbClr val="FFCC66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8" name="円/楕円 287"/>
                <p:cNvSpPr/>
                <p:nvPr/>
              </p:nvSpPr>
              <p:spPr bwMode="auto">
                <a:xfrm>
                  <a:off x="3519006" y="2700126"/>
                  <a:ext cx="277866" cy="245697"/>
                </a:xfrm>
                <a:prstGeom prst="ellipse">
                  <a:avLst/>
                </a:prstGeom>
                <a:solidFill>
                  <a:srgbClr val="FFCC66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9" name="円/楕円 288"/>
                <p:cNvSpPr/>
                <p:nvPr/>
              </p:nvSpPr>
              <p:spPr bwMode="auto">
                <a:xfrm>
                  <a:off x="2890026" y="3293985"/>
                  <a:ext cx="172764" cy="4571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0" name="円/楕円 289"/>
                <p:cNvSpPr/>
                <p:nvPr/>
              </p:nvSpPr>
              <p:spPr bwMode="auto">
                <a:xfrm>
                  <a:off x="3160536" y="3293985"/>
                  <a:ext cx="172764" cy="4571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1" name="円/楕円 290"/>
                <p:cNvSpPr/>
                <p:nvPr/>
              </p:nvSpPr>
              <p:spPr bwMode="auto">
                <a:xfrm rot="20608203">
                  <a:off x="3160536" y="3217785"/>
                  <a:ext cx="172764" cy="4571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2" name="円/楕円 291"/>
                <p:cNvSpPr/>
                <p:nvPr/>
              </p:nvSpPr>
              <p:spPr bwMode="auto">
                <a:xfrm rot="991797" flipH="1">
                  <a:off x="2901851" y="3217786"/>
                  <a:ext cx="172764" cy="4571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358" name="円/楕円 357"/>
            <p:cNvSpPr/>
            <p:nvPr/>
          </p:nvSpPr>
          <p:spPr bwMode="auto">
            <a:xfrm>
              <a:off x="1026906" y="5118353"/>
              <a:ext cx="280224" cy="99741"/>
            </a:xfrm>
            <a:prstGeom prst="ellipse">
              <a:avLst/>
            </a:prstGeom>
            <a:solidFill>
              <a:srgbClr val="FFCC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9" name="グループ化 58"/>
          <p:cNvGrpSpPr/>
          <p:nvPr/>
        </p:nvGrpSpPr>
        <p:grpSpPr>
          <a:xfrm>
            <a:off x="2543573" y="4753346"/>
            <a:ext cx="1534793" cy="1508605"/>
            <a:chOff x="2543573" y="4753346"/>
            <a:chExt cx="1534793" cy="1508605"/>
          </a:xfrm>
        </p:grpSpPr>
        <p:grpSp>
          <p:nvGrpSpPr>
            <p:cNvPr id="338" name="グループ化 337"/>
            <p:cNvGrpSpPr/>
            <p:nvPr/>
          </p:nvGrpSpPr>
          <p:grpSpPr>
            <a:xfrm>
              <a:off x="2755258" y="4840526"/>
              <a:ext cx="713551" cy="1148830"/>
              <a:chOff x="2667153" y="2959927"/>
              <a:chExt cx="893139" cy="1437970"/>
            </a:xfrm>
          </p:grpSpPr>
          <p:sp>
            <p:nvSpPr>
              <p:cNvPr id="346" name="アーチ 345"/>
              <p:cNvSpPr/>
              <p:nvPr/>
            </p:nvSpPr>
            <p:spPr bwMode="auto">
              <a:xfrm>
                <a:off x="2667153" y="2959927"/>
                <a:ext cx="893139" cy="893139"/>
              </a:xfrm>
              <a:prstGeom prst="blockArc">
                <a:avLst>
                  <a:gd name="adj1" fmla="val 12902245"/>
                  <a:gd name="adj2" fmla="val 19324854"/>
                  <a:gd name="adj3" fmla="val 12930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4" name="五角形 343"/>
              <p:cNvSpPr/>
              <p:nvPr/>
            </p:nvSpPr>
            <p:spPr bwMode="auto">
              <a:xfrm rot="10800000">
                <a:off x="2691426" y="3587807"/>
                <a:ext cx="850595" cy="810090"/>
              </a:xfrm>
              <a:prstGeom prst="pentagon">
                <a:avLst/>
              </a:prstGeom>
              <a:solidFill>
                <a:srgbClr val="00206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5" name="円/楕円 344"/>
              <p:cNvSpPr/>
              <p:nvPr/>
            </p:nvSpPr>
            <p:spPr bwMode="auto">
              <a:xfrm>
                <a:off x="2809434" y="3050615"/>
                <a:ext cx="612991" cy="584453"/>
              </a:xfrm>
              <a:prstGeom prst="ellipse">
                <a:avLst/>
              </a:prstGeom>
              <a:solidFill>
                <a:srgbClr val="FF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7" name="円/楕円 346"/>
              <p:cNvSpPr/>
              <p:nvPr/>
            </p:nvSpPr>
            <p:spPr bwMode="auto">
              <a:xfrm>
                <a:off x="2855870" y="2959928"/>
                <a:ext cx="527381" cy="244047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1" name="円/楕円 350"/>
              <p:cNvSpPr/>
              <p:nvPr/>
            </p:nvSpPr>
            <p:spPr bwMode="auto">
              <a:xfrm>
                <a:off x="2890026" y="3293985"/>
                <a:ext cx="172764" cy="45719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2" name="円/楕円 351"/>
              <p:cNvSpPr/>
              <p:nvPr/>
            </p:nvSpPr>
            <p:spPr bwMode="auto">
              <a:xfrm>
                <a:off x="3160536" y="3293985"/>
                <a:ext cx="172764" cy="45719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3" name="円/楕円 352"/>
              <p:cNvSpPr/>
              <p:nvPr/>
            </p:nvSpPr>
            <p:spPr bwMode="auto">
              <a:xfrm rot="20608203">
                <a:off x="3160536" y="3217785"/>
                <a:ext cx="172764" cy="45719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4" name="円/楕円 353"/>
              <p:cNvSpPr/>
              <p:nvPr/>
            </p:nvSpPr>
            <p:spPr bwMode="auto">
              <a:xfrm rot="991797" flipH="1">
                <a:off x="2901851" y="3217786"/>
                <a:ext cx="172764" cy="45719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0" name="フローチャート : 論理積ゲート 9"/>
            <p:cNvSpPr/>
            <p:nvPr/>
          </p:nvSpPr>
          <p:spPr bwMode="auto">
            <a:xfrm rot="5400000">
              <a:off x="2823202" y="5334774"/>
              <a:ext cx="577661" cy="1136920"/>
            </a:xfrm>
            <a:prstGeom prst="flowChartDelay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ローチャート: 手作業 10"/>
            <p:cNvSpPr/>
            <p:nvPr/>
          </p:nvSpPr>
          <p:spPr bwMode="auto">
            <a:xfrm rot="10800000">
              <a:off x="2903078" y="6070612"/>
              <a:ext cx="427239" cy="191339"/>
            </a:xfrm>
            <a:prstGeom prst="flowChartManualOperation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" name="フローチャート : 抜出し 11"/>
            <p:cNvSpPr/>
            <p:nvPr/>
          </p:nvSpPr>
          <p:spPr bwMode="auto">
            <a:xfrm rot="10800000">
              <a:off x="3017704" y="4753346"/>
              <a:ext cx="170057" cy="123769"/>
            </a:xfrm>
            <a:prstGeom prst="flowChartExtract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3" name="フローチャート: 手作業 42"/>
            <p:cNvSpPr/>
            <p:nvPr/>
          </p:nvSpPr>
          <p:spPr bwMode="auto">
            <a:xfrm rot="18656102">
              <a:off x="3450863" y="5173035"/>
              <a:ext cx="46381" cy="1208625"/>
            </a:xfrm>
            <a:prstGeom prst="flowChartManualOperation">
              <a:avLst/>
            </a:prstGeom>
            <a:solidFill>
              <a:srgbClr val="99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1" name="円/楕円 360"/>
            <p:cNvSpPr/>
            <p:nvPr/>
          </p:nvSpPr>
          <p:spPr bwMode="auto">
            <a:xfrm>
              <a:off x="3235645" y="5537490"/>
              <a:ext cx="221994" cy="196293"/>
            </a:xfrm>
            <a:prstGeom prst="ellipse">
              <a:avLst/>
            </a:prstGeom>
            <a:solidFill>
              <a:srgbClr val="FFCC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2" name="円/楕円 361"/>
            <p:cNvSpPr/>
            <p:nvPr/>
          </p:nvSpPr>
          <p:spPr bwMode="auto">
            <a:xfrm>
              <a:off x="3057679" y="5430643"/>
              <a:ext cx="221994" cy="196293"/>
            </a:xfrm>
            <a:prstGeom prst="ellipse">
              <a:avLst/>
            </a:prstGeom>
            <a:solidFill>
              <a:srgbClr val="FFCC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9" name="グループ化 48"/>
          <p:cNvGrpSpPr/>
          <p:nvPr/>
        </p:nvGrpSpPr>
        <p:grpSpPr>
          <a:xfrm>
            <a:off x="4142910" y="4419110"/>
            <a:ext cx="1606120" cy="1871815"/>
            <a:chOff x="4149880" y="4570435"/>
            <a:chExt cx="1606120" cy="1871815"/>
          </a:xfrm>
        </p:grpSpPr>
        <p:grpSp>
          <p:nvGrpSpPr>
            <p:cNvPr id="45" name="グループ化 44"/>
            <p:cNvGrpSpPr/>
            <p:nvPr/>
          </p:nvGrpSpPr>
          <p:grpSpPr>
            <a:xfrm rot="884722">
              <a:off x="4283215" y="4570435"/>
              <a:ext cx="1273155" cy="1191997"/>
              <a:chOff x="4226162" y="4644135"/>
              <a:chExt cx="1273155" cy="1191997"/>
            </a:xfrm>
          </p:grpSpPr>
          <p:sp>
            <p:nvSpPr>
              <p:cNvPr id="385" name="アーチ 384"/>
              <p:cNvSpPr/>
              <p:nvPr/>
            </p:nvSpPr>
            <p:spPr bwMode="auto">
              <a:xfrm rot="10800000">
                <a:off x="4297381" y="4644135"/>
                <a:ext cx="1191995" cy="1191997"/>
              </a:xfrm>
              <a:prstGeom prst="blockArc">
                <a:avLst>
                  <a:gd name="adj1" fmla="val 9542467"/>
                  <a:gd name="adj2" fmla="val 21062056"/>
                  <a:gd name="adj3" fmla="val 9371"/>
                </a:avLst>
              </a:prstGeom>
              <a:solidFill>
                <a:srgbClr val="FF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6" name="円/楕円 395"/>
              <p:cNvSpPr/>
              <p:nvPr/>
            </p:nvSpPr>
            <p:spPr bwMode="auto">
              <a:xfrm>
                <a:off x="4226162" y="5209603"/>
                <a:ext cx="221994" cy="196293"/>
              </a:xfrm>
              <a:prstGeom prst="ellipse">
                <a:avLst/>
              </a:prstGeom>
              <a:solidFill>
                <a:srgbClr val="FF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7" name="円/楕円 396"/>
              <p:cNvSpPr/>
              <p:nvPr/>
            </p:nvSpPr>
            <p:spPr bwMode="auto">
              <a:xfrm>
                <a:off x="5277323" y="4905213"/>
                <a:ext cx="221994" cy="196293"/>
              </a:xfrm>
              <a:prstGeom prst="ellipse">
                <a:avLst/>
              </a:prstGeom>
              <a:solidFill>
                <a:srgbClr val="FF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" name="グループ化 47"/>
            <p:cNvGrpSpPr/>
            <p:nvPr/>
          </p:nvGrpSpPr>
          <p:grpSpPr>
            <a:xfrm>
              <a:off x="4149880" y="4994743"/>
              <a:ext cx="1606120" cy="1447507"/>
              <a:chOff x="4149880" y="4994743"/>
              <a:chExt cx="1606120" cy="1447507"/>
            </a:xfrm>
          </p:grpSpPr>
          <p:sp>
            <p:nvSpPr>
              <p:cNvPr id="405" name="フローチャート : 抜出し 404"/>
              <p:cNvSpPr/>
              <p:nvPr/>
            </p:nvSpPr>
            <p:spPr bwMode="auto">
              <a:xfrm rot="10800000">
                <a:off x="4847758" y="4994743"/>
                <a:ext cx="229805" cy="159633"/>
              </a:xfrm>
              <a:prstGeom prst="flowChartExtract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87" name="円/楕円 386"/>
              <p:cNvSpPr/>
              <p:nvPr/>
            </p:nvSpPr>
            <p:spPr bwMode="auto">
              <a:xfrm>
                <a:off x="4635200" y="5563462"/>
                <a:ext cx="641458" cy="668607"/>
              </a:xfrm>
              <a:prstGeom prst="ellipse">
                <a:avLst/>
              </a:prstGeom>
              <a:solidFill>
                <a:srgbClr val="FF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2" name="円/楕円 391"/>
              <p:cNvSpPr/>
              <p:nvPr/>
            </p:nvSpPr>
            <p:spPr bwMode="auto">
              <a:xfrm>
                <a:off x="4705462" y="5185227"/>
                <a:ext cx="496458" cy="466933"/>
              </a:xfrm>
              <a:prstGeom prst="ellipse">
                <a:avLst/>
              </a:prstGeom>
              <a:solidFill>
                <a:srgbClr val="FF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3" name="アーチ 392"/>
              <p:cNvSpPr/>
              <p:nvPr/>
            </p:nvSpPr>
            <p:spPr bwMode="auto">
              <a:xfrm>
                <a:off x="4596757" y="5112774"/>
                <a:ext cx="713551" cy="713551"/>
              </a:xfrm>
              <a:prstGeom prst="blockArc">
                <a:avLst>
                  <a:gd name="adj1" fmla="val 12780800"/>
                  <a:gd name="adj2" fmla="val 19617432"/>
                  <a:gd name="adj3" fmla="val 16706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8" name="円/楕円 397"/>
              <p:cNvSpPr/>
              <p:nvPr/>
            </p:nvSpPr>
            <p:spPr bwMode="auto">
              <a:xfrm>
                <a:off x="4774815" y="5379662"/>
                <a:ext cx="138025" cy="36526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9" name="円/楕円 398"/>
              <p:cNvSpPr/>
              <p:nvPr/>
            </p:nvSpPr>
            <p:spPr bwMode="auto">
              <a:xfrm>
                <a:off x="4990933" y="5379662"/>
                <a:ext cx="138025" cy="36526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0" name="円/楕円 399"/>
              <p:cNvSpPr/>
              <p:nvPr/>
            </p:nvSpPr>
            <p:spPr bwMode="auto">
              <a:xfrm rot="20608203">
                <a:off x="4990933" y="5318784"/>
                <a:ext cx="138025" cy="36526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1" name="円/楕円 400"/>
              <p:cNvSpPr/>
              <p:nvPr/>
            </p:nvSpPr>
            <p:spPr bwMode="auto">
              <a:xfrm rot="991797" flipH="1">
                <a:off x="4784263" y="5318784"/>
                <a:ext cx="138025" cy="36526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2" name="五角形 401"/>
              <p:cNvSpPr/>
              <p:nvPr/>
            </p:nvSpPr>
            <p:spPr bwMode="auto">
              <a:xfrm rot="10800000">
                <a:off x="4616149" y="5614403"/>
                <a:ext cx="679561" cy="647201"/>
              </a:xfrm>
              <a:prstGeom prst="pentagon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3" name="テキスト ボックス 402"/>
              <p:cNvSpPr txBox="1"/>
              <p:nvPr/>
            </p:nvSpPr>
            <p:spPr>
              <a:xfrm rot="5400000">
                <a:off x="4785563" y="5714396"/>
                <a:ext cx="340732" cy="338575"/>
              </a:xfrm>
              <a:prstGeom prst="rect">
                <a:avLst/>
              </a:prstGeom>
              <a:noFill/>
              <a:ln w="38100">
                <a:noFill/>
              </a:ln>
            </p:spPr>
            <p:txBody>
              <a:bodyPr vert="eaVert" wrap="none" rtlCol="0">
                <a:prstTxWarp prst="textInflate">
                  <a:avLst>
                    <a:gd name="adj" fmla="val 5578"/>
                  </a:avLst>
                </a:prstTxWarp>
                <a:spAutoFit/>
              </a:bodyPr>
              <a:lstStyle/>
              <a:p>
                <a:r>
                  <a:rPr kumimoji="1" lang="ja-JP" altLang="en-US" b="1" dirty="0" smtClean="0">
                    <a:solidFill>
                      <a:srgbClr val="FFFF00"/>
                    </a:solidFill>
                    <a:latin typeface="+mj-ea"/>
                    <a:ea typeface="+mj-ea"/>
                  </a:rPr>
                  <a:t>桃</a:t>
                </a:r>
                <a:endParaRPr kumimoji="1" lang="ja-JP" altLang="en-US" b="1" dirty="0">
                  <a:solidFill>
                    <a:srgbClr val="FFFF00"/>
                  </a:solidFill>
                  <a:latin typeface="+mj-ea"/>
                  <a:ea typeface="+mj-ea"/>
                </a:endParaRPr>
              </a:p>
            </p:txBody>
          </p:sp>
          <p:sp>
            <p:nvSpPr>
              <p:cNvPr id="46" name="弦 45"/>
              <p:cNvSpPr/>
              <p:nvPr/>
            </p:nvSpPr>
            <p:spPr bwMode="auto">
              <a:xfrm rot="16200000">
                <a:off x="4907207" y="5593457"/>
                <a:ext cx="819760" cy="877826"/>
              </a:xfrm>
              <a:prstGeom prst="chord">
                <a:avLst>
                  <a:gd name="adj1" fmla="val 2801126"/>
                  <a:gd name="adj2" fmla="val 14311393"/>
                </a:avLst>
              </a:prstGeom>
              <a:solidFill>
                <a:srgbClr val="FF66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4" name="弦 403"/>
              <p:cNvSpPr/>
              <p:nvPr/>
            </p:nvSpPr>
            <p:spPr bwMode="auto">
              <a:xfrm rot="5400000" flipH="1">
                <a:off x="4178913" y="5593457"/>
                <a:ext cx="819760" cy="877826"/>
              </a:xfrm>
              <a:prstGeom prst="chord">
                <a:avLst>
                  <a:gd name="adj1" fmla="val 2801126"/>
                  <a:gd name="adj2" fmla="val 14311393"/>
                </a:avLst>
              </a:prstGeom>
              <a:solidFill>
                <a:srgbClr val="FF66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円/楕円 46"/>
              <p:cNvSpPr/>
              <p:nvPr/>
            </p:nvSpPr>
            <p:spPr bwMode="auto">
              <a:xfrm>
                <a:off x="4784829" y="5107413"/>
                <a:ext cx="340387" cy="196413"/>
              </a:xfrm>
              <a:prstGeom prst="ellipse">
                <a:avLst/>
              </a:prstGeom>
              <a:solidFill>
                <a:schemeClr val="accent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387953194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A4 210 x 297 mm</PresentationFormat>
  <Paragraphs>40</Paragraphs>
  <Slides>4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5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PPTX080_人形</dc:title>
  <dc:subject>PPTX080_人形</dc:subject>
  <dc:creator>http://www.digipot.net</dc:creator>
  <cp:lastModifiedBy/>
  <cp:revision>1</cp:revision>
  <dcterms:created xsi:type="dcterms:W3CDTF">2013-09-13T07:48:22Z</dcterms:created>
  <dcterms:modified xsi:type="dcterms:W3CDTF">2013-09-13T07:48:24Z</dcterms:modified>
  <cp:category/>
  <cp:version>1</cp:version>
</cp:coreProperties>
</file>

<file path=docProps/thumbnail.jpeg>
</file>